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91" r:id="rId9"/>
    <p:sldId id="292" r:id="rId10"/>
    <p:sldId id="274" r:id="rId11"/>
    <p:sldId id="275" r:id="rId12"/>
    <p:sldId id="281" r:id="rId13"/>
    <p:sldId id="282" r:id="rId14"/>
    <p:sldId id="300" r:id="rId15"/>
    <p:sldId id="301" r:id="rId16"/>
    <p:sldId id="302" r:id="rId17"/>
    <p:sldId id="308" r:id="rId18"/>
    <p:sldId id="305" r:id="rId19"/>
    <p:sldId id="286" r:id="rId20"/>
    <p:sldId id="287" r:id="rId21"/>
    <p:sldId id="295" r:id="rId22"/>
    <p:sldId id="296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5DB78BA-A42E-4707-9120-1436EF920211}">
          <p14:sldIdLst>
            <p14:sldId id="256"/>
            <p14:sldId id="263"/>
            <p14:sldId id="257"/>
            <p14:sldId id="258"/>
            <p14:sldId id="259"/>
            <p14:sldId id="260"/>
            <p14:sldId id="261"/>
            <p14:sldId id="291"/>
            <p14:sldId id="292"/>
            <p14:sldId id="274"/>
            <p14:sldId id="275"/>
            <p14:sldId id="281"/>
            <p14:sldId id="282"/>
            <p14:sldId id="300"/>
            <p14:sldId id="301"/>
            <p14:sldId id="302"/>
            <p14:sldId id="308"/>
            <p14:sldId id="305"/>
            <p14:sldId id="286"/>
            <p14:sldId id="287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1" d="100"/>
          <a:sy n="61" d="100"/>
        </p:scale>
        <p:origin x="14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94AC-A829-44D4-8C2C-5836D38C52F1}" type="datetimeFigureOut">
              <a:rPr lang="pl-PL" smtClean="0"/>
              <a:pPr/>
              <a:t>25.10.2019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A46-8DD7-4C97-8092-88A6EC3344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25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94AC-A829-44D4-8C2C-5836D38C52F1}" type="datetimeFigureOut">
              <a:rPr lang="pl-PL" smtClean="0"/>
              <a:pPr/>
              <a:t>25.10.2019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A46-8DD7-4C97-8092-88A6EC3344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77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94AC-A829-44D4-8C2C-5836D38C52F1}" type="datetimeFigureOut">
              <a:rPr lang="pl-PL" smtClean="0"/>
              <a:pPr/>
              <a:t>25.10.2019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A46-8DD7-4C97-8092-88A6EC3344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15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94AC-A829-44D4-8C2C-5836D38C52F1}" type="datetimeFigureOut">
              <a:rPr lang="pl-PL" smtClean="0"/>
              <a:pPr/>
              <a:t>25.10.2019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A46-8DD7-4C97-8092-88A6EC3344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3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94AC-A829-44D4-8C2C-5836D38C52F1}" type="datetimeFigureOut">
              <a:rPr lang="pl-PL" smtClean="0"/>
              <a:pPr/>
              <a:t>25.10.2019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A46-8DD7-4C97-8092-88A6EC3344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21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94AC-A829-44D4-8C2C-5836D38C52F1}" type="datetimeFigureOut">
              <a:rPr lang="pl-PL" smtClean="0"/>
              <a:pPr/>
              <a:t>25.10.2019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A46-8DD7-4C97-8092-88A6EC3344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04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94AC-A829-44D4-8C2C-5836D38C52F1}" type="datetimeFigureOut">
              <a:rPr lang="pl-PL" smtClean="0"/>
              <a:pPr/>
              <a:t>25.10.2019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A46-8DD7-4C97-8092-88A6EC3344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79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94AC-A829-44D4-8C2C-5836D38C52F1}" type="datetimeFigureOut">
              <a:rPr lang="pl-PL" smtClean="0"/>
              <a:pPr/>
              <a:t>25.10.2019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A46-8DD7-4C97-8092-88A6EC3344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88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94AC-A829-44D4-8C2C-5836D38C52F1}" type="datetimeFigureOut">
              <a:rPr lang="pl-PL" smtClean="0"/>
              <a:pPr/>
              <a:t>25.10.2019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A46-8DD7-4C97-8092-88A6EC3344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70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94AC-A829-44D4-8C2C-5836D38C52F1}" type="datetimeFigureOut">
              <a:rPr lang="pl-PL" smtClean="0"/>
              <a:pPr/>
              <a:t>25.10.2019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A46-8DD7-4C97-8092-88A6EC3344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9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94AC-A829-44D4-8C2C-5836D38C52F1}" type="datetimeFigureOut">
              <a:rPr lang="pl-PL" smtClean="0"/>
              <a:pPr/>
              <a:t>25.10.2019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A46-8DD7-4C97-8092-88A6EC3344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95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l="78000" t="75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94AC-A829-44D4-8C2C-5836D38C52F1}" type="datetimeFigureOut">
              <a:rPr lang="pl-PL" smtClean="0"/>
              <a:pPr/>
              <a:t>25.10.2019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2A46-8DD7-4C97-8092-88A6EC3344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30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73866"/>
            <a:ext cx="7772400" cy="1225420"/>
          </a:xfrm>
        </p:spPr>
        <p:txBody>
          <a:bodyPr anchor="t">
            <a:normAutofit/>
          </a:bodyPr>
          <a:lstStyle/>
          <a:p>
            <a:r>
              <a:rPr lang="pl-PL" sz="5800" b="1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Oaza Nowego Życia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256980"/>
            <a:ext cx="9144000" cy="1402492"/>
          </a:xfrm>
        </p:spPr>
        <p:txBody>
          <a:bodyPr>
            <a:normAutofit/>
          </a:bodyPr>
          <a:lstStyle/>
          <a:p>
            <a:r>
              <a:rPr lang="pl-PL" sz="3200" b="1" dirty="0">
                <a:ln cap="flat">
                  <a:noFill/>
                  <a:round/>
                </a:ln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DROGA FORMACJI</a:t>
            </a:r>
            <a:r>
              <a:rPr lang="pl-PL" sz="3200" b="1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158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796" y="46735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n>
                  <a:solidFill>
                    <a:schemeClr val="bg2">
                      <a:lumMod val="75000"/>
                    </a:schemeClr>
                  </a:solidFill>
                </a:ln>
                <a:latin typeface="Gungsuh" panose="02030600000101010101" pitchFamily="18" charset="-127"/>
                <a:ea typeface="Gungsuh" panose="02030600000101010101" pitchFamily="18" charset="-127"/>
              </a:rPr>
              <a:t>ONŻ I – wizja drogi</a:t>
            </a:r>
          </a:p>
        </p:txBody>
      </p:sp>
    </p:spTree>
    <p:extLst>
      <p:ext uri="{BB962C8B-B14F-4D97-AF65-F5344CB8AC3E}">
        <p14:creationId xmlns:p14="http://schemas.microsoft.com/office/powerpoint/2010/main" val="313809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ONŻ I – wizja drogi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OR I powinna być poprzedzona okresem pierwszej ewangelizacji, kończy się natomiast obrzędem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przyjęcia do </a:t>
            </a:r>
            <a:r>
              <a:rPr lang="pl-PL" sz="2400" u="sng" dirty="0" err="1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deuterokatechumenatu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, po czym następuje okres trzyletniej formacji podstawowej.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Celem OR I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jest przygotowanie uczestników rekolekcji do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ewangelizacji własnych rodzin 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i przejęcia przez nie funkcji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rodzinnego katechumenatu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5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46271" y="4868562"/>
            <a:ext cx="7886700" cy="1325563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l-PL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ONŻ II – wizja drogi</a:t>
            </a:r>
          </a:p>
        </p:txBody>
      </p:sp>
    </p:spTree>
    <p:extLst>
      <p:ext uri="{BB962C8B-B14F-4D97-AF65-F5344CB8AC3E}">
        <p14:creationId xmlns:p14="http://schemas.microsoft.com/office/powerpoint/2010/main" val="39108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ONŻ II – wizja drogi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Celem OR II jest wprowadzenie w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pogłębione przeżywanie liturgii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(sakramentów) jako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spotkania z Bogiem miłosiernym i wszechmogącym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, który wkracza w osobistą historię życia człowieka, by go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wyzwolić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Uczestnicy maja odkryć swoje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powołanie do diakonii 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na rzecz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odnowy liturgii 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we wspólnotach lokalnych.</a:t>
            </a:r>
          </a:p>
        </p:txBody>
      </p:sp>
    </p:spTree>
    <p:extLst>
      <p:ext uri="{BB962C8B-B14F-4D97-AF65-F5344CB8AC3E}">
        <p14:creationId xmlns:p14="http://schemas.microsoft.com/office/powerpoint/2010/main" val="280767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4945363"/>
            <a:ext cx="7886700" cy="132556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pl-PL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ORAR I – wizja drogi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025" y="5273979"/>
            <a:ext cx="44450" cy="2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98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ORAR I – wizja drogi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Celem ORAR I jest pogłębienie zrozumienia istoty i celu Ruchu Światło-Życie, a także duchowości i metod Domowego Kościoła.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Prowadzi do rozbudzenia życia modlitwy w żywym kontakcie ze Słowem Bożym oraz do doświadczenia braterskiej jedności i wspólnoty w Eucharystii i w całym życiu grupy rekolekcyjnej.</a:t>
            </a:r>
          </a:p>
        </p:txBody>
      </p:sp>
    </p:spTree>
    <p:extLst>
      <p:ext uri="{BB962C8B-B14F-4D97-AF65-F5344CB8AC3E}">
        <p14:creationId xmlns:p14="http://schemas.microsoft.com/office/powerpoint/2010/main" val="423579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ORAR I – wizja drogi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Jest to jakby streszczenie całego charyzmatu Ruchu Światło–Życie.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Rekolekcje ukazują wizję Żywego Kościoła, wspólnoty skupionej wokół realizacji haseł: </a:t>
            </a:r>
            <a:r>
              <a:rPr lang="pl-PL" sz="2400" i="1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Światło-Życie, Nowy Człowiek, Nowa Wspólnota, Nowa Kultura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, którym poświęcone są kolejne dni rekolekcji.</a:t>
            </a:r>
          </a:p>
        </p:txBody>
      </p:sp>
    </p:spTree>
    <p:extLst>
      <p:ext uri="{BB962C8B-B14F-4D97-AF65-F5344CB8AC3E}">
        <p14:creationId xmlns:p14="http://schemas.microsoft.com/office/powerpoint/2010/main" val="33496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7" t="716" b="358"/>
          <a:stretch/>
        </p:blipFill>
        <p:spPr>
          <a:xfrm>
            <a:off x="-28833" y="0"/>
            <a:ext cx="9335023" cy="6919784"/>
          </a:xfrm>
        </p:spPr>
      </p:pic>
      <p:sp>
        <p:nvSpPr>
          <p:cNvPr id="6" name="pole tekstowe 5"/>
          <p:cNvSpPr txBox="1"/>
          <p:nvPr/>
        </p:nvSpPr>
        <p:spPr>
          <a:xfrm>
            <a:off x="1091513" y="5615858"/>
            <a:ext cx="656143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pl-PL" sz="44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ORAR II – wizja drogi</a:t>
            </a:r>
          </a:p>
        </p:txBody>
      </p:sp>
    </p:spTree>
    <p:extLst>
      <p:ext uri="{BB962C8B-B14F-4D97-AF65-F5344CB8AC3E}">
        <p14:creationId xmlns:p14="http://schemas.microsoft.com/office/powerpoint/2010/main" val="243461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ORAR</a:t>
            </a:r>
            <a:r>
              <a:rPr lang="pl-PL" sz="4000" dirty="0">
                <a:latin typeface="Gungsuh" panose="02030600000101010101" pitchFamily="18" charset="-127"/>
                <a:ea typeface="Gungsuh" panose="02030600000101010101" pitchFamily="18" charset="-127"/>
              </a:rPr>
              <a:t> II – wizja drogi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Celem ORAR II jest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przygotowanie małżeństw do 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świadomego podjęcia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posługi pary animatorskiej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Omawiane tematy dotyczą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zadań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stojących przed animatorami, ich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odpowiedzialności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za formujące się razem z nimi w kręgach małżeństwa oraz wskazują na konieczność kształtowania w sobie postawy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wiary w Boże prowadzenie i powołanie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740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87461" y="4912412"/>
            <a:ext cx="7886700" cy="1325563"/>
          </a:xfrm>
        </p:spPr>
        <p:txBody>
          <a:bodyPr/>
          <a:lstStyle/>
          <a:p>
            <a:pPr algn="ctr"/>
            <a:r>
              <a:rPr lang="pl-PL" dirty="0">
                <a:ln>
                  <a:solidFill>
                    <a:schemeClr val="bg2">
                      <a:lumMod val="75000"/>
                    </a:schemeClr>
                  </a:solidFill>
                </a:ln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ONŻ III – wizja drogi</a:t>
            </a:r>
          </a:p>
        </p:txBody>
      </p:sp>
    </p:spTree>
    <p:extLst>
      <p:ext uri="{BB962C8B-B14F-4D97-AF65-F5344CB8AC3E}">
        <p14:creationId xmlns:p14="http://schemas.microsoft.com/office/powerpoint/2010/main" val="94640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Cel</a:t>
            </a:r>
            <a:r>
              <a:rPr lang="pl-PL" sz="40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Oazy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Celem oazy jest próba ponownego otwarcia chrześcijanom przystępu do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źródła Wody Żywej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, do rzeczywistości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nowego życia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, aby stała się ona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realnym wydarzeniem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w ich życiu i źródłem radości.</a:t>
            </a:r>
          </a:p>
        </p:txBody>
      </p:sp>
    </p:spTree>
    <p:extLst>
      <p:ext uri="{BB962C8B-B14F-4D97-AF65-F5344CB8AC3E}">
        <p14:creationId xmlns:p14="http://schemas.microsoft.com/office/powerpoint/2010/main" val="27938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ONŻ III – wizja drogi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2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Celem OR III jest wprowadzenie w Misterium Kościoła, czyli w </a:t>
            </a:r>
            <a:r>
              <a:rPr lang="pl-PL" sz="22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przeżycie obecności Boga wśród ludzi</a:t>
            </a:r>
            <a:r>
              <a:rPr lang="pl-PL" sz="22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, w konkretnej wspólnocie. Przeżycie wspólnoty z Bogiem Ojcem, Synem i Duchem Świętym (!) ma stać się podstawą i punktem wyjścia przeżycia wspólnoty braterskiej.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2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Owocem autentycznego przeżycia rekolekcji III stopnia powinno być </a:t>
            </a:r>
            <a:r>
              <a:rPr lang="pl-PL" sz="22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pogłębienie postawy służby we wspólnocie</a:t>
            </a:r>
            <a:r>
              <a:rPr lang="pl-PL" sz="22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Kościoła.</a:t>
            </a:r>
          </a:p>
        </p:txBody>
      </p:sp>
    </p:spTree>
    <p:extLst>
      <p:ext uri="{BB962C8B-B14F-4D97-AF65-F5344CB8AC3E}">
        <p14:creationId xmlns:p14="http://schemas.microsoft.com/office/powerpoint/2010/main" val="95732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61601" y="5035980"/>
            <a:ext cx="7886700" cy="1325563"/>
          </a:xfrm>
        </p:spPr>
        <p:txBody>
          <a:bodyPr/>
          <a:lstStyle/>
          <a:p>
            <a:pPr algn="ctr"/>
            <a:r>
              <a:rPr lang="pl-PL" dirty="0">
                <a:ln>
                  <a:solidFill>
                    <a:schemeClr val="bg2">
                      <a:lumMod val="75000"/>
                    </a:schemeClr>
                  </a:solidFill>
                </a:ln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Rekolekcje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n>
                  <a:solidFill>
                    <a:schemeClr val="bg2">
                      <a:lumMod val="75000"/>
                    </a:schemeClr>
                  </a:solidFill>
                </a:ln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Tematyczne</a:t>
            </a:r>
          </a:p>
        </p:txBody>
      </p:sp>
    </p:spTree>
    <p:extLst>
      <p:ext uri="{BB962C8B-B14F-4D97-AF65-F5344CB8AC3E}">
        <p14:creationId xmlns:p14="http://schemas.microsoft.com/office/powerpoint/2010/main" val="3471040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RT – wizja drogi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3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Rekolekcje tematyczne należą do trzeciego etapu formacji, a więc </a:t>
            </a:r>
            <a:r>
              <a:rPr lang="pl-PL" sz="2300" dirty="0" err="1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mistagogii</a:t>
            </a:r>
            <a:r>
              <a:rPr lang="pl-PL" sz="23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i diakonii. Ich celem jest </a:t>
            </a:r>
            <a:r>
              <a:rPr lang="pl-PL" sz="23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pogłębienie życia chrześcijańskiego </a:t>
            </a:r>
            <a:r>
              <a:rPr lang="pl-PL" sz="23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i prowadzenie do </a:t>
            </a:r>
            <a:r>
              <a:rPr lang="pl-PL" sz="23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coraz większej dojrzałości w wierze</a:t>
            </a:r>
            <a:r>
              <a:rPr lang="pl-PL" sz="23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3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Owocem tych rekolekcji powinno być </a:t>
            </a:r>
            <a:r>
              <a:rPr lang="pl-PL" sz="23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coraz pełniejsze i bardziej świadome wykorzystywanie swoich charyzmatów w realizowaniu swojego powołania</a:t>
            </a:r>
            <a:r>
              <a:rPr lang="pl-PL" sz="23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i naśladowaniu Chrystusa-Sługi.</a:t>
            </a:r>
          </a:p>
        </p:txBody>
      </p:sp>
    </p:spTree>
    <p:extLst>
      <p:ext uri="{BB962C8B-B14F-4D97-AF65-F5344CB8AC3E}">
        <p14:creationId xmlns:p14="http://schemas.microsoft.com/office/powerpoint/2010/main" val="357907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l="78000" t="75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Prawa życia duchowego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746" y="1902941"/>
            <a:ext cx="8106032" cy="42822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Bóg mnie kocha i ma dla mnie wspaniały plan</a:t>
            </a:r>
          </a:p>
          <a:p>
            <a:pPr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Mój grzech oddala mnie od Boga i prowadzi do śmierci</a:t>
            </a:r>
          </a:p>
          <a:p>
            <a:pPr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Jezus Odkupiciel jest odpowiedzią Ojca na mój grzech</a:t>
            </a:r>
          </a:p>
          <a:p>
            <a:pPr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Jezus jest moim Panem i Zbawicielem</a:t>
            </a:r>
          </a:p>
          <a:p>
            <a:pPr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Duch Święty daje nowe życie</a:t>
            </a:r>
          </a:p>
          <a:p>
            <a:pPr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Wspólnota jest miejscem wzrastania w wierze</a:t>
            </a:r>
          </a:p>
        </p:txBody>
      </p:sp>
    </p:spTree>
    <p:extLst>
      <p:ext uri="{BB962C8B-B14F-4D97-AF65-F5344CB8AC3E}">
        <p14:creationId xmlns:p14="http://schemas.microsoft.com/office/powerpoint/2010/main" val="390088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Droga wtajemniczenia chrześcijańskiego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795" y="1820563"/>
            <a:ext cx="8229599" cy="4356400"/>
          </a:xfrm>
        </p:spPr>
        <p:txBody>
          <a:bodyPr anchor="ctr">
            <a:no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Ewangelizacja – doprowadzenie do osobistego przyjęcia Jezusa jako Pana i Zbawiciela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pl-PL" sz="2400" dirty="0" err="1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Deuteroatechumenat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– świadome odkrycie powołania chrześcijańskiego wynikającego z przyjęcia chrztu</a:t>
            </a:r>
          </a:p>
          <a:p>
            <a:pPr>
              <a:lnSpc>
                <a:spcPts val="3000"/>
              </a:lnSpc>
            </a:pPr>
            <a:r>
              <a:rPr lang="pl-PL" sz="2400" dirty="0" err="1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Mistagogia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i diakonia – etap pogłębienia i podjęcia służby we wspólnocie</a:t>
            </a:r>
          </a:p>
        </p:txBody>
      </p:sp>
    </p:spTree>
    <p:extLst>
      <p:ext uri="{BB962C8B-B14F-4D97-AF65-F5344CB8AC3E}">
        <p14:creationId xmlns:p14="http://schemas.microsoft.com/office/powerpoint/2010/main" val="227240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Etapy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formacji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Ewangelizacja – OE, OR I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pl-PL" sz="2400" dirty="0" err="1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Deuteroatechumenat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– OR II, ORAR I </a:t>
            </a:r>
            <a:r>
              <a:rPr lang="pl-PL" sz="2400" dirty="0" err="1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i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II</a:t>
            </a:r>
          </a:p>
          <a:p>
            <a:pPr>
              <a:lnSpc>
                <a:spcPts val="3000"/>
              </a:lnSpc>
            </a:pPr>
            <a:r>
              <a:rPr lang="pl-PL" sz="2400" dirty="0" err="1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Mistagogia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i diakonia – OR III, ORD, ORDR I </a:t>
            </a:r>
            <a:r>
              <a:rPr lang="pl-PL" sz="2400" dirty="0" err="1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i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II, rekolekcje tematyczne, sesje specjalistyczne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3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To samo inaczej...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1" y="1804086"/>
            <a:ext cx="7823372" cy="437287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Skutki sakramentu chrztu: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Łaska żywej wiary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Uwolnienie z mocy grzechu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Włączenie do wspólnoty i misji Kościoła</a:t>
            </a:r>
          </a:p>
        </p:txBody>
      </p:sp>
    </p:spTree>
    <p:extLst>
      <p:ext uri="{BB962C8B-B14F-4D97-AF65-F5344CB8AC3E}">
        <p14:creationId xmlns:p14="http://schemas.microsoft.com/office/powerpoint/2010/main" val="8546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Dlatego</a:t>
            </a:r>
            <a:r>
              <a:rPr lang="pl-PL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Głoszenie kerygmatu – OE, OR I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Uzdrowienie i uwolnienie – OR II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Namaszczenie i posłanie – OR III, RT</a:t>
            </a:r>
          </a:p>
          <a:p>
            <a:pPr marL="0" indent="0">
              <a:lnSpc>
                <a:spcPts val="3000"/>
              </a:lnSpc>
              <a:buNone/>
            </a:pPr>
            <a:endParaRPr lang="pl-PL" sz="2400" dirty="0"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(Te trzy etapy są jednocześnie istotnymi elementami każdych rekolekcji)</a:t>
            </a:r>
          </a:p>
        </p:txBody>
      </p:sp>
    </p:spTree>
    <p:extLst>
      <p:ext uri="{BB962C8B-B14F-4D97-AF65-F5344CB8AC3E}">
        <p14:creationId xmlns:p14="http://schemas.microsoft.com/office/powerpoint/2010/main" val="256950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69840" y="5044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n>
                  <a:solidFill>
                    <a:schemeClr val="bg2">
                      <a:lumMod val="75000"/>
                    </a:schemeClr>
                  </a:solidFill>
                </a:ln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Oaza Ewangelizacyjna</a:t>
            </a:r>
          </a:p>
        </p:txBody>
      </p:sp>
    </p:spTree>
    <p:extLst>
      <p:ext uri="{BB962C8B-B14F-4D97-AF65-F5344CB8AC3E}">
        <p14:creationId xmlns:p14="http://schemas.microsoft.com/office/powerpoint/2010/main" val="242846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Gungsuh" panose="02030600000101010101" pitchFamily="18" charset="-127"/>
                <a:ea typeface="Gungsuh" panose="02030600000101010101" pitchFamily="18" charset="-127"/>
              </a:rPr>
              <a:t>OE – wizja drogi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Celem ewangelizacji jest doprowadzenie do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spotkania z Jezusem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i przyjęcia Go przez wiarę w Duchu Świętym jako swojego Pana i Zbawiciela.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Owocem powinno być </a:t>
            </a:r>
            <a:r>
              <a:rPr lang="pl-PL" sz="2400" u="sng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pragnienie wejścia na drogę ucznia</a:t>
            </a:r>
            <a:r>
              <a:rPr lang="pl-PL" sz="24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i naśladowania Chrystusa.</a:t>
            </a:r>
          </a:p>
        </p:txBody>
      </p:sp>
    </p:spTree>
    <p:extLst>
      <p:ext uri="{BB962C8B-B14F-4D97-AF65-F5344CB8AC3E}">
        <p14:creationId xmlns:p14="http://schemas.microsoft.com/office/powerpoint/2010/main" val="75874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623</Words>
  <Application>Microsoft Office PowerPoint</Application>
  <PresentationFormat>Pokaz na ekranie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Gungsuh</vt:lpstr>
      <vt:lpstr>Office Theme</vt:lpstr>
      <vt:lpstr>Oaza Nowego Życia</vt:lpstr>
      <vt:lpstr>Cel Oazy</vt:lpstr>
      <vt:lpstr>Prawa życia duchowego</vt:lpstr>
      <vt:lpstr>Droga wtajemniczenia chrześcijańskiego</vt:lpstr>
      <vt:lpstr>Etapy formacji</vt:lpstr>
      <vt:lpstr>To samo inaczej...</vt:lpstr>
      <vt:lpstr>Dlatego:</vt:lpstr>
      <vt:lpstr>Oaza Ewangelizacyjna</vt:lpstr>
      <vt:lpstr>OE – wizja drogi</vt:lpstr>
      <vt:lpstr>ONŻ I – wizja drogi</vt:lpstr>
      <vt:lpstr>ONŻ I – wizja drogi</vt:lpstr>
      <vt:lpstr>ONŻ II – wizja drogi</vt:lpstr>
      <vt:lpstr>ONŻ II – wizja drogi</vt:lpstr>
      <vt:lpstr>ORAR I – wizja drogi</vt:lpstr>
      <vt:lpstr>ORAR I – wizja drogi</vt:lpstr>
      <vt:lpstr>ORAR I – wizja drogi</vt:lpstr>
      <vt:lpstr>Prezentacja programu PowerPoint</vt:lpstr>
      <vt:lpstr>ORAR II – wizja drogi</vt:lpstr>
      <vt:lpstr>ONŻ III – wizja drogi</vt:lpstr>
      <vt:lpstr>ONŻ III – wizja drogi</vt:lpstr>
      <vt:lpstr>Rekolekcje Tematyczne</vt:lpstr>
      <vt:lpstr>RT – wizja drogi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Oaza Nowego Życia</dc:title>
  <dc:creator>Kuba</dc:creator>
  <cp:lastModifiedBy>Jakub Kowalczyk</cp:lastModifiedBy>
  <cp:revision>115</cp:revision>
  <dcterms:created xsi:type="dcterms:W3CDTF">2016-04-06T12:04:26Z</dcterms:created>
  <dcterms:modified xsi:type="dcterms:W3CDTF">2019-10-25T11:23:08Z</dcterms:modified>
</cp:coreProperties>
</file>