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9" r:id="rId13"/>
    <p:sldId id="273" r:id="rId14"/>
    <p:sldId id="274" r:id="rId15"/>
    <p:sldId id="267" r:id="rId16"/>
    <p:sldId id="268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Kowalczyk" initials="JK" lastIdx="1" clrIdx="0">
    <p:extLst>
      <p:ext uri="{19B8F6BF-5375-455C-9EA6-DF929625EA0E}">
        <p15:presenceInfo xmlns:p15="http://schemas.microsoft.com/office/powerpoint/2012/main" userId="d821c9d614897e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F55DB9-E898-43BF-B1B7-744E07E05D96}" type="doc">
      <dgm:prSet loTypeId="urn:microsoft.com/office/officeart/2018/5/layout/IconCircleLabelList" loCatId="icon" qsTypeId="urn:microsoft.com/office/officeart/2005/8/quickstyle/simple3" qsCatId="simple" csTypeId="urn:microsoft.com/office/officeart/2018/5/colors/Iconchunking_neutralicon_colorful1" csCatId="colorful" phldr="1"/>
      <dgm:spPr/>
    </dgm:pt>
    <dgm:pt modelId="{A6850E4C-CCAF-41C9-B739-50B232A70D02}">
      <dgm:prSet phldrT="[Tekst]"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sz="2200" b="1" dirty="0"/>
            <a:t>Nowy sposób myślenia</a:t>
          </a:r>
        </a:p>
      </dgm:t>
    </dgm:pt>
    <dgm:pt modelId="{3C2743F8-94A4-4DE7-B2F3-E9969B97C13F}" type="parTrans" cxnId="{1A2C8D4E-547F-4024-A6B4-B3FA80FA5162}">
      <dgm:prSet/>
      <dgm:spPr/>
      <dgm:t>
        <a:bodyPr/>
        <a:lstStyle/>
        <a:p>
          <a:endParaRPr lang="pl-PL"/>
        </a:p>
      </dgm:t>
    </dgm:pt>
    <dgm:pt modelId="{CB1E5B23-9B54-4437-B6A7-8A756B8012F0}" type="sibTrans" cxnId="{1A2C8D4E-547F-4024-A6B4-B3FA80FA5162}">
      <dgm:prSet/>
      <dgm:spPr/>
      <dgm:t>
        <a:bodyPr/>
        <a:lstStyle/>
        <a:p>
          <a:endParaRPr lang="pl-PL"/>
        </a:p>
      </dgm:t>
    </dgm:pt>
    <dgm:pt modelId="{220D35F1-F7FF-4664-ADC4-5DCBAEFF9DFE}">
      <dgm:prSet phldrT="[Tekst]"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sz="2200" b="1" dirty="0"/>
            <a:t>Nowy sposób działania</a:t>
          </a:r>
        </a:p>
      </dgm:t>
    </dgm:pt>
    <dgm:pt modelId="{D3C1D1B2-4698-4AAE-B188-E3900D9A12A7}" type="parTrans" cxnId="{13A952D0-26A6-45F0-A211-B571DA319E3B}">
      <dgm:prSet/>
      <dgm:spPr/>
      <dgm:t>
        <a:bodyPr/>
        <a:lstStyle/>
        <a:p>
          <a:endParaRPr lang="pl-PL"/>
        </a:p>
      </dgm:t>
    </dgm:pt>
    <dgm:pt modelId="{0B5BDA34-1B85-4F64-BA49-3D4AC187F42B}" type="sibTrans" cxnId="{13A952D0-26A6-45F0-A211-B571DA319E3B}">
      <dgm:prSet/>
      <dgm:spPr/>
      <dgm:t>
        <a:bodyPr/>
        <a:lstStyle/>
        <a:p>
          <a:endParaRPr lang="pl-PL"/>
        </a:p>
      </dgm:t>
    </dgm:pt>
    <dgm:pt modelId="{C753E29D-CAEB-45C8-B78C-98EA2719782E}">
      <dgm:prSet phldrT="[Tekst]"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sz="2200" b="1" dirty="0"/>
            <a:t>Ideał nowego życia</a:t>
          </a:r>
        </a:p>
      </dgm:t>
    </dgm:pt>
    <dgm:pt modelId="{1A524393-D142-4703-A18C-576EDDC76579}" type="parTrans" cxnId="{CE45F4B9-75D9-4BEB-B4F7-4050E5E1CF79}">
      <dgm:prSet/>
      <dgm:spPr/>
      <dgm:t>
        <a:bodyPr/>
        <a:lstStyle/>
        <a:p>
          <a:endParaRPr lang="pl-PL"/>
        </a:p>
      </dgm:t>
    </dgm:pt>
    <dgm:pt modelId="{9589C00F-B640-425D-B35F-807C2E772E8F}" type="sibTrans" cxnId="{CE45F4B9-75D9-4BEB-B4F7-4050E5E1CF79}">
      <dgm:prSet/>
      <dgm:spPr/>
      <dgm:t>
        <a:bodyPr/>
        <a:lstStyle/>
        <a:p>
          <a:endParaRPr lang="pl-PL"/>
        </a:p>
      </dgm:t>
    </dgm:pt>
    <dgm:pt modelId="{5262A024-46AF-494C-B6A7-37B86421D0B1}">
      <dgm:prSet phldrT="[Tekst]"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sz="5400" dirty="0"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endParaRPr lang="pl-PL" sz="5400" dirty="0"/>
        </a:p>
      </dgm:t>
    </dgm:pt>
    <dgm:pt modelId="{665F055C-2862-459F-B8BE-296A1FE5BA2B}" type="parTrans" cxnId="{DE2A78EF-3F32-4435-B175-E41792928791}">
      <dgm:prSet/>
      <dgm:spPr/>
      <dgm:t>
        <a:bodyPr/>
        <a:lstStyle/>
        <a:p>
          <a:endParaRPr lang="pl-PL"/>
        </a:p>
      </dgm:t>
    </dgm:pt>
    <dgm:pt modelId="{015C730A-79C2-4A19-9730-8D9D27071B26}" type="sibTrans" cxnId="{DE2A78EF-3F32-4435-B175-E41792928791}">
      <dgm:prSet/>
      <dgm:spPr/>
      <dgm:t>
        <a:bodyPr/>
        <a:lstStyle/>
        <a:p>
          <a:endParaRPr lang="pl-PL"/>
        </a:p>
      </dgm:t>
    </dgm:pt>
    <dgm:pt modelId="{3AD00809-FC90-4D55-A909-6C6A121A4676}">
      <dgm:prSet phldrT="[Tekst]"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sz="4400" dirty="0">
              <a:sym typeface="Symbol" panose="05050102010706020507" pitchFamily="18" charset="2"/>
            </a:rPr>
            <a:t></a:t>
          </a:r>
          <a:endParaRPr lang="pl-PL" sz="4400" dirty="0"/>
        </a:p>
      </dgm:t>
    </dgm:pt>
    <dgm:pt modelId="{712388FE-6B54-42DD-B619-BEA20D13226C}" type="parTrans" cxnId="{0F63DAD4-21C5-4B98-B828-C0EBE31E5C1F}">
      <dgm:prSet/>
      <dgm:spPr/>
      <dgm:t>
        <a:bodyPr/>
        <a:lstStyle/>
        <a:p>
          <a:endParaRPr lang="pl-PL"/>
        </a:p>
      </dgm:t>
    </dgm:pt>
    <dgm:pt modelId="{32DBB6FC-57C2-47C7-AD4D-82ADA6E8F226}" type="sibTrans" cxnId="{0F63DAD4-21C5-4B98-B828-C0EBE31E5C1F}">
      <dgm:prSet/>
      <dgm:spPr/>
      <dgm:t>
        <a:bodyPr/>
        <a:lstStyle/>
        <a:p>
          <a:endParaRPr lang="pl-PL"/>
        </a:p>
      </dgm:t>
    </dgm:pt>
    <dgm:pt modelId="{A2BDDEB8-5E7A-44B7-8AD7-E5EAA29255A8}" type="pres">
      <dgm:prSet presAssocID="{0CF55DB9-E898-43BF-B1B7-744E07E05D96}" presName="root" presStyleCnt="0">
        <dgm:presLayoutVars>
          <dgm:dir/>
          <dgm:resizeHandles val="exact"/>
        </dgm:presLayoutVars>
      </dgm:prSet>
      <dgm:spPr/>
    </dgm:pt>
    <dgm:pt modelId="{C3A3F66D-AD46-462A-B336-FC1E54D8CD1F}" type="pres">
      <dgm:prSet presAssocID="{A6850E4C-CCAF-41C9-B739-50B232A70D02}" presName="compNode" presStyleCnt="0"/>
      <dgm:spPr/>
    </dgm:pt>
    <dgm:pt modelId="{F6982F85-6428-45C1-934B-38D4D422B7FD}" type="pres">
      <dgm:prSet presAssocID="{A6850E4C-CCAF-41C9-B739-50B232A70D02}" presName="iconBgRect" presStyleLbl="bgShp" presStyleIdx="0" presStyleCnt="5" custScaleX="152806" custScaleY="152806"/>
      <dgm:spPr/>
    </dgm:pt>
    <dgm:pt modelId="{78A06422-6235-45E0-BB18-EA550F040A51}" type="pres">
      <dgm:prSet presAssocID="{A6850E4C-CCAF-41C9-B739-50B232A70D02}" presName="iconRect" presStyleLbl="node1" presStyleIdx="0" presStyleCnt="5" custScaleX="205560" custScaleY="185097" custLinFactNeighborX="2995" custLinFactNeighborY="-49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rza mózgów kontur"/>
        </a:ext>
      </dgm:extLst>
    </dgm:pt>
    <dgm:pt modelId="{B9EDFD3C-FCC7-45B5-85B8-9634470F684F}" type="pres">
      <dgm:prSet presAssocID="{A6850E4C-CCAF-41C9-B739-50B232A70D02}" presName="spaceRect" presStyleCnt="0"/>
      <dgm:spPr/>
    </dgm:pt>
    <dgm:pt modelId="{6177FD57-FEB0-4F34-BFFB-0540620EF12B}" type="pres">
      <dgm:prSet presAssocID="{A6850E4C-CCAF-41C9-B739-50B232A70D02}" presName="textRect" presStyleLbl="revTx" presStyleIdx="0" presStyleCnt="5" custScaleX="163157" custLinFactNeighborX="-825" custLinFactNeighborY="42702">
        <dgm:presLayoutVars>
          <dgm:chMax val="1"/>
          <dgm:chPref val="1"/>
        </dgm:presLayoutVars>
      </dgm:prSet>
      <dgm:spPr/>
    </dgm:pt>
    <dgm:pt modelId="{91CBEF76-D2E1-43E6-AC50-05A58C9B0389}" type="pres">
      <dgm:prSet presAssocID="{CB1E5B23-9B54-4437-B6A7-8A756B8012F0}" presName="sibTrans" presStyleCnt="0"/>
      <dgm:spPr/>
    </dgm:pt>
    <dgm:pt modelId="{38496F56-A423-48BB-80E0-7245A9943116}" type="pres">
      <dgm:prSet presAssocID="{5262A024-46AF-494C-B6A7-37B86421D0B1}" presName="compNode" presStyleCnt="0"/>
      <dgm:spPr/>
    </dgm:pt>
    <dgm:pt modelId="{D1BBEE29-F745-4245-9FB5-021025CC5B4C}" type="pres">
      <dgm:prSet presAssocID="{5262A024-46AF-494C-B6A7-37B86421D0B1}" presName="iconBgRect" presStyleLbl="bgShp" presStyleIdx="1" presStyleCnt="5"/>
      <dgm:spPr>
        <a:noFill/>
      </dgm:spPr>
    </dgm:pt>
    <dgm:pt modelId="{02513E15-CD74-4CD9-AE2A-2462CDC7A013}" type="pres">
      <dgm:prSet presAssocID="{5262A024-46AF-494C-B6A7-37B86421D0B1}" presName="iconRect" presStyleLbl="node1" presStyleIdx="1" presStyleCnt="5"/>
      <dgm:spPr>
        <a:noFill/>
      </dgm:spPr>
    </dgm:pt>
    <dgm:pt modelId="{3F3C08A7-0C45-4731-893C-F1B84523B409}" type="pres">
      <dgm:prSet presAssocID="{5262A024-46AF-494C-B6A7-37B86421D0B1}" presName="spaceRect" presStyleCnt="0"/>
      <dgm:spPr/>
    </dgm:pt>
    <dgm:pt modelId="{B559BDC5-C8B9-4AB1-8E43-6B06FE480B51}" type="pres">
      <dgm:prSet presAssocID="{5262A024-46AF-494C-B6A7-37B86421D0B1}" presName="textRect" presStyleLbl="revTx" presStyleIdx="1" presStyleCnt="5" custScaleX="103526" custScaleY="94942" custLinFactY="-59038" custLinFactNeighborX="-2277" custLinFactNeighborY="-100000">
        <dgm:presLayoutVars>
          <dgm:chMax val="1"/>
          <dgm:chPref val="1"/>
        </dgm:presLayoutVars>
      </dgm:prSet>
      <dgm:spPr/>
    </dgm:pt>
    <dgm:pt modelId="{6DD1DCF1-2B4F-4276-9DC0-E4EFCDC9F78E}" type="pres">
      <dgm:prSet presAssocID="{015C730A-79C2-4A19-9730-8D9D27071B26}" presName="sibTrans" presStyleCnt="0"/>
      <dgm:spPr/>
    </dgm:pt>
    <dgm:pt modelId="{7B3AB717-F99E-488F-AE1C-478ABE5AE82F}" type="pres">
      <dgm:prSet presAssocID="{220D35F1-F7FF-4664-ADC4-5DCBAEFF9DFE}" presName="compNode" presStyleCnt="0"/>
      <dgm:spPr/>
    </dgm:pt>
    <dgm:pt modelId="{47CF2094-5BC4-4C74-9325-2A20A24472B6}" type="pres">
      <dgm:prSet presAssocID="{220D35F1-F7FF-4664-ADC4-5DCBAEFF9DFE}" presName="iconBgRect" presStyleLbl="bgShp" presStyleIdx="2" presStyleCnt="5" custScaleX="152806" custScaleY="152946"/>
      <dgm:spPr>
        <a:solidFill>
          <a:schemeClr val="accent3"/>
        </a:solidFill>
      </dgm:spPr>
    </dgm:pt>
    <dgm:pt modelId="{8BA76BE7-67FD-457F-AA05-F42CD96055B1}" type="pres">
      <dgm:prSet presAssocID="{220D35F1-F7FF-4664-ADC4-5DCBAEFF9DFE}" presName="iconRect" presStyleLbl="node1" presStyleIdx="2" presStyleCnt="5" custScaleX="216421" custScaleY="17419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oła zębate kontur"/>
        </a:ext>
      </dgm:extLst>
    </dgm:pt>
    <dgm:pt modelId="{57E44D0F-7C2A-4138-9178-208E7220FF22}" type="pres">
      <dgm:prSet presAssocID="{220D35F1-F7FF-4664-ADC4-5DCBAEFF9DFE}" presName="spaceRect" presStyleCnt="0"/>
      <dgm:spPr/>
    </dgm:pt>
    <dgm:pt modelId="{316F6CF8-FC1F-428F-AFEC-661D7F3EA687}" type="pres">
      <dgm:prSet presAssocID="{220D35F1-F7FF-4664-ADC4-5DCBAEFF9DFE}" presName="textRect" presStyleLbl="revTx" presStyleIdx="2" presStyleCnt="5" custScaleX="170434" custLinFactNeighborX="-3111" custLinFactNeighborY="51931">
        <dgm:presLayoutVars>
          <dgm:chMax val="1"/>
          <dgm:chPref val="1"/>
        </dgm:presLayoutVars>
      </dgm:prSet>
      <dgm:spPr/>
    </dgm:pt>
    <dgm:pt modelId="{C3D16AAF-F518-4A41-A2DC-271E27763D89}" type="pres">
      <dgm:prSet presAssocID="{0B5BDA34-1B85-4F64-BA49-3D4AC187F42B}" presName="sibTrans" presStyleCnt="0"/>
      <dgm:spPr/>
    </dgm:pt>
    <dgm:pt modelId="{2A3330D5-6026-4B20-9CBA-75F701F70F41}" type="pres">
      <dgm:prSet presAssocID="{3AD00809-FC90-4D55-A909-6C6A121A4676}" presName="compNode" presStyleCnt="0"/>
      <dgm:spPr/>
    </dgm:pt>
    <dgm:pt modelId="{E908EA66-C0E2-4CEE-A001-F021712D81FE}" type="pres">
      <dgm:prSet presAssocID="{3AD00809-FC90-4D55-A909-6C6A121A4676}" presName="iconBgRect" presStyleLbl="bgShp" presStyleIdx="3" presStyleCnt="5"/>
      <dgm:spPr>
        <a:noFill/>
      </dgm:spPr>
    </dgm:pt>
    <dgm:pt modelId="{7FED6F26-29A3-4201-A30B-5AB77BE7719B}" type="pres">
      <dgm:prSet presAssocID="{3AD00809-FC90-4D55-A909-6C6A121A4676}" presName="iconRect" presStyleLbl="node1" presStyleIdx="3" presStyleCnt="5"/>
      <dgm:spPr>
        <a:noFill/>
      </dgm:spPr>
    </dgm:pt>
    <dgm:pt modelId="{11A4D804-C978-40F5-95E4-EEA740F7E60E}" type="pres">
      <dgm:prSet presAssocID="{3AD00809-FC90-4D55-A909-6C6A121A4676}" presName="spaceRect" presStyleCnt="0"/>
      <dgm:spPr/>
    </dgm:pt>
    <dgm:pt modelId="{388B2C85-491D-4EC4-AA31-099E5A62F7BB}" type="pres">
      <dgm:prSet presAssocID="{3AD00809-FC90-4D55-A909-6C6A121A4676}" presName="textRect" presStyleLbl="revTx" presStyleIdx="3" presStyleCnt="5" custScaleX="100041" custScaleY="109726" custLinFactY="-48425" custLinFactNeighborX="2259" custLinFactNeighborY="-100000">
        <dgm:presLayoutVars>
          <dgm:chMax val="1"/>
          <dgm:chPref val="1"/>
        </dgm:presLayoutVars>
      </dgm:prSet>
      <dgm:spPr/>
    </dgm:pt>
    <dgm:pt modelId="{FF1999A7-792A-4E3B-BDB8-E4CA6D183307}" type="pres">
      <dgm:prSet presAssocID="{32DBB6FC-57C2-47C7-AD4D-82ADA6E8F226}" presName="sibTrans" presStyleCnt="0"/>
      <dgm:spPr/>
    </dgm:pt>
    <dgm:pt modelId="{7705385C-EEA8-4AFC-904F-351BFB0132F0}" type="pres">
      <dgm:prSet presAssocID="{C753E29D-CAEB-45C8-B78C-98EA2719782E}" presName="compNode" presStyleCnt="0"/>
      <dgm:spPr/>
    </dgm:pt>
    <dgm:pt modelId="{AAA0308E-8D3E-476D-9E8E-34DCC7693921}" type="pres">
      <dgm:prSet presAssocID="{C753E29D-CAEB-45C8-B78C-98EA2719782E}" presName="iconBgRect" presStyleLbl="bgShp" presStyleIdx="4" presStyleCnt="5" custScaleX="152806" custScaleY="152857"/>
      <dgm:spPr>
        <a:solidFill>
          <a:schemeClr val="accent4"/>
        </a:solidFill>
      </dgm:spPr>
    </dgm:pt>
    <dgm:pt modelId="{5C95931C-4C03-4F69-A98D-E8CF61070206}" type="pres">
      <dgm:prSet presAssocID="{C753E29D-CAEB-45C8-B78C-98EA2719782E}" presName="iconRect" presStyleLbl="node1" presStyleIdx="4" presStyleCnt="5" custScaleX="152183" custScaleY="152233" custLinFactNeighborX="4714" custLinFactNeighborY="9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rce"/>
        </a:ext>
      </dgm:extLst>
    </dgm:pt>
    <dgm:pt modelId="{0C8283A9-FF85-4FDE-9BB3-BA325EB12F24}" type="pres">
      <dgm:prSet presAssocID="{C753E29D-CAEB-45C8-B78C-98EA2719782E}" presName="spaceRect" presStyleCnt="0"/>
      <dgm:spPr/>
    </dgm:pt>
    <dgm:pt modelId="{9B9FC33F-FA47-49ED-B805-FAF38D49BC4F}" type="pres">
      <dgm:prSet presAssocID="{C753E29D-CAEB-45C8-B78C-98EA2719782E}" presName="textRect" presStyleLbl="revTx" presStyleIdx="4" presStyleCnt="5" custScaleX="190246" custLinFactNeighborX="-1650" custLinFactNeighborY="51894">
        <dgm:presLayoutVars>
          <dgm:chMax val="1"/>
          <dgm:chPref val="1"/>
        </dgm:presLayoutVars>
      </dgm:prSet>
      <dgm:spPr/>
    </dgm:pt>
  </dgm:ptLst>
  <dgm:cxnLst>
    <dgm:cxn modelId="{BE63D109-F2B8-4B12-A8D7-3A958C5D43E0}" type="presOf" srcId="{220D35F1-F7FF-4664-ADC4-5DCBAEFF9DFE}" destId="{316F6CF8-FC1F-428F-AFEC-661D7F3EA687}" srcOrd="0" destOrd="0" presId="urn:microsoft.com/office/officeart/2018/5/layout/IconCircleLabelList"/>
    <dgm:cxn modelId="{5C884C36-D713-46D5-AD0D-3F2BF999638D}" type="presOf" srcId="{C753E29D-CAEB-45C8-B78C-98EA2719782E}" destId="{9B9FC33F-FA47-49ED-B805-FAF38D49BC4F}" srcOrd="0" destOrd="0" presId="urn:microsoft.com/office/officeart/2018/5/layout/IconCircleLabelList"/>
    <dgm:cxn modelId="{3BFD2E3E-90A0-44E7-8654-FA176C295091}" type="presOf" srcId="{5262A024-46AF-494C-B6A7-37B86421D0B1}" destId="{B559BDC5-C8B9-4AB1-8E43-6B06FE480B51}" srcOrd="0" destOrd="0" presId="urn:microsoft.com/office/officeart/2018/5/layout/IconCircleLabelList"/>
    <dgm:cxn modelId="{1A2C8D4E-547F-4024-A6B4-B3FA80FA5162}" srcId="{0CF55DB9-E898-43BF-B1B7-744E07E05D96}" destId="{A6850E4C-CCAF-41C9-B739-50B232A70D02}" srcOrd="0" destOrd="0" parTransId="{3C2743F8-94A4-4DE7-B2F3-E9969B97C13F}" sibTransId="{CB1E5B23-9B54-4437-B6A7-8A756B8012F0}"/>
    <dgm:cxn modelId="{90CB148C-E0DE-4E50-8992-94063D4D71C7}" type="presOf" srcId="{A6850E4C-CCAF-41C9-B739-50B232A70D02}" destId="{6177FD57-FEB0-4F34-BFFB-0540620EF12B}" srcOrd="0" destOrd="0" presId="urn:microsoft.com/office/officeart/2018/5/layout/IconCircleLabelList"/>
    <dgm:cxn modelId="{CE45F4B9-75D9-4BEB-B4F7-4050E5E1CF79}" srcId="{0CF55DB9-E898-43BF-B1B7-744E07E05D96}" destId="{C753E29D-CAEB-45C8-B78C-98EA2719782E}" srcOrd="4" destOrd="0" parTransId="{1A524393-D142-4703-A18C-576EDDC76579}" sibTransId="{9589C00F-B640-425D-B35F-807C2E772E8F}"/>
    <dgm:cxn modelId="{7225E9C0-B084-4999-AABA-73632050AB2F}" type="presOf" srcId="{3AD00809-FC90-4D55-A909-6C6A121A4676}" destId="{388B2C85-491D-4EC4-AA31-099E5A62F7BB}" srcOrd="0" destOrd="0" presId="urn:microsoft.com/office/officeart/2018/5/layout/IconCircleLabelList"/>
    <dgm:cxn modelId="{13A952D0-26A6-45F0-A211-B571DA319E3B}" srcId="{0CF55DB9-E898-43BF-B1B7-744E07E05D96}" destId="{220D35F1-F7FF-4664-ADC4-5DCBAEFF9DFE}" srcOrd="2" destOrd="0" parTransId="{D3C1D1B2-4698-4AAE-B188-E3900D9A12A7}" sibTransId="{0B5BDA34-1B85-4F64-BA49-3D4AC187F42B}"/>
    <dgm:cxn modelId="{0F63DAD4-21C5-4B98-B828-C0EBE31E5C1F}" srcId="{0CF55DB9-E898-43BF-B1B7-744E07E05D96}" destId="{3AD00809-FC90-4D55-A909-6C6A121A4676}" srcOrd="3" destOrd="0" parTransId="{712388FE-6B54-42DD-B619-BEA20D13226C}" sibTransId="{32DBB6FC-57C2-47C7-AD4D-82ADA6E8F226}"/>
    <dgm:cxn modelId="{11E7E1E7-FA66-4016-9D44-8BB7EE3C0361}" type="presOf" srcId="{0CF55DB9-E898-43BF-B1B7-744E07E05D96}" destId="{A2BDDEB8-5E7A-44B7-8AD7-E5EAA29255A8}" srcOrd="0" destOrd="0" presId="urn:microsoft.com/office/officeart/2018/5/layout/IconCircleLabelList"/>
    <dgm:cxn modelId="{DE2A78EF-3F32-4435-B175-E41792928791}" srcId="{0CF55DB9-E898-43BF-B1B7-744E07E05D96}" destId="{5262A024-46AF-494C-B6A7-37B86421D0B1}" srcOrd="1" destOrd="0" parTransId="{665F055C-2862-459F-B8BE-296A1FE5BA2B}" sibTransId="{015C730A-79C2-4A19-9730-8D9D27071B26}"/>
    <dgm:cxn modelId="{0F82A8D5-8890-4D74-80BD-FD02B5DC5AD6}" type="presParOf" srcId="{A2BDDEB8-5E7A-44B7-8AD7-E5EAA29255A8}" destId="{C3A3F66D-AD46-462A-B336-FC1E54D8CD1F}" srcOrd="0" destOrd="0" presId="urn:microsoft.com/office/officeart/2018/5/layout/IconCircleLabelList"/>
    <dgm:cxn modelId="{0E22FD83-23D3-4B92-83CB-867D7CDD4155}" type="presParOf" srcId="{C3A3F66D-AD46-462A-B336-FC1E54D8CD1F}" destId="{F6982F85-6428-45C1-934B-38D4D422B7FD}" srcOrd="0" destOrd="0" presId="urn:microsoft.com/office/officeart/2018/5/layout/IconCircleLabelList"/>
    <dgm:cxn modelId="{2C64A901-400E-468D-A3B6-7089F7109A0A}" type="presParOf" srcId="{C3A3F66D-AD46-462A-B336-FC1E54D8CD1F}" destId="{78A06422-6235-45E0-BB18-EA550F040A51}" srcOrd="1" destOrd="0" presId="urn:microsoft.com/office/officeart/2018/5/layout/IconCircleLabelList"/>
    <dgm:cxn modelId="{2FD832F7-E20D-4020-9E64-00CD3818D323}" type="presParOf" srcId="{C3A3F66D-AD46-462A-B336-FC1E54D8CD1F}" destId="{B9EDFD3C-FCC7-45B5-85B8-9634470F684F}" srcOrd="2" destOrd="0" presId="urn:microsoft.com/office/officeart/2018/5/layout/IconCircleLabelList"/>
    <dgm:cxn modelId="{A3EDDBE3-A099-4D04-856B-7F9CC1625DAD}" type="presParOf" srcId="{C3A3F66D-AD46-462A-B336-FC1E54D8CD1F}" destId="{6177FD57-FEB0-4F34-BFFB-0540620EF12B}" srcOrd="3" destOrd="0" presId="urn:microsoft.com/office/officeart/2018/5/layout/IconCircleLabelList"/>
    <dgm:cxn modelId="{8DF86FAF-4A1B-4675-92D6-35B06E527899}" type="presParOf" srcId="{A2BDDEB8-5E7A-44B7-8AD7-E5EAA29255A8}" destId="{91CBEF76-D2E1-43E6-AC50-05A58C9B0389}" srcOrd="1" destOrd="0" presId="urn:microsoft.com/office/officeart/2018/5/layout/IconCircleLabelList"/>
    <dgm:cxn modelId="{EEDCF0EE-2442-4535-90DD-FEFCB38B9841}" type="presParOf" srcId="{A2BDDEB8-5E7A-44B7-8AD7-E5EAA29255A8}" destId="{38496F56-A423-48BB-80E0-7245A9943116}" srcOrd="2" destOrd="0" presId="urn:microsoft.com/office/officeart/2018/5/layout/IconCircleLabelList"/>
    <dgm:cxn modelId="{951317CB-A318-47D2-9645-10764794046F}" type="presParOf" srcId="{38496F56-A423-48BB-80E0-7245A9943116}" destId="{D1BBEE29-F745-4245-9FB5-021025CC5B4C}" srcOrd="0" destOrd="0" presId="urn:microsoft.com/office/officeart/2018/5/layout/IconCircleLabelList"/>
    <dgm:cxn modelId="{0E04F758-A1D6-4442-90FF-61570791E491}" type="presParOf" srcId="{38496F56-A423-48BB-80E0-7245A9943116}" destId="{02513E15-CD74-4CD9-AE2A-2462CDC7A013}" srcOrd="1" destOrd="0" presId="urn:microsoft.com/office/officeart/2018/5/layout/IconCircleLabelList"/>
    <dgm:cxn modelId="{DC5F88ED-A69D-4D19-8403-E6826A978B32}" type="presParOf" srcId="{38496F56-A423-48BB-80E0-7245A9943116}" destId="{3F3C08A7-0C45-4731-893C-F1B84523B409}" srcOrd="2" destOrd="0" presId="urn:microsoft.com/office/officeart/2018/5/layout/IconCircleLabelList"/>
    <dgm:cxn modelId="{77444EEE-0CA2-46F3-89C7-64E848494E19}" type="presParOf" srcId="{38496F56-A423-48BB-80E0-7245A9943116}" destId="{B559BDC5-C8B9-4AB1-8E43-6B06FE480B51}" srcOrd="3" destOrd="0" presId="urn:microsoft.com/office/officeart/2018/5/layout/IconCircleLabelList"/>
    <dgm:cxn modelId="{782F4D04-C889-4EA8-97E3-5CD6DBBE7A8A}" type="presParOf" srcId="{A2BDDEB8-5E7A-44B7-8AD7-E5EAA29255A8}" destId="{6DD1DCF1-2B4F-4276-9DC0-E4EFCDC9F78E}" srcOrd="3" destOrd="0" presId="urn:microsoft.com/office/officeart/2018/5/layout/IconCircleLabelList"/>
    <dgm:cxn modelId="{A50BC6E0-F3E1-40B6-85C5-026E9882BBC8}" type="presParOf" srcId="{A2BDDEB8-5E7A-44B7-8AD7-E5EAA29255A8}" destId="{7B3AB717-F99E-488F-AE1C-478ABE5AE82F}" srcOrd="4" destOrd="0" presId="urn:microsoft.com/office/officeart/2018/5/layout/IconCircleLabelList"/>
    <dgm:cxn modelId="{208905FB-F6F1-4DB1-9FC5-725B15FE9A34}" type="presParOf" srcId="{7B3AB717-F99E-488F-AE1C-478ABE5AE82F}" destId="{47CF2094-5BC4-4C74-9325-2A20A24472B6}" srcOrd="0" destOrd="0" presId="urn:microsoft.com/office/officeart/2018/5/layout/IconCircleLabelList"/>
    <dgm:cxn modelId="{A6DBB87D-37A9-4008-8B4E-D70F253DD0FC}" type="presParOf" srcId="{7B3AB717-F99E-488F-AE1C-478ABE5AE82F}" destId="{8BA76BE7-67FD-457F-AA05-F42CD96055B1}" srcOrd="1" destOrd="0" presId="urn:microsoft.com/office/officeart/2018/5/layout/IconCircleLabelList"/>
    <dgm:cxn modelId="{D9EE1785-FBC1-41FD-911F-6734139D2067}" type="presParOf" srcId="{7B3AB717-F99E-488F-AE1C-478ABE5AE82F}" destId="{57E44D0F-7C2A-4138-9178-208E7220FF22}" srcOrd="2" destOrd="0" presId="urn:microsoft.com/office/officeart/2018/5/layout/IconCircleLabelList"/>
    <dgm:cxn modelId="{1704572E-8550-4F69-A33A-60C7C041D165}" type="presParOf" srcId="{7B3AB717-F99E-488F-AE1C-478ABE5AE82F}" destId="{316F6CF8-FC1F-428F-AFEC-661D7F3EA687}" srcOrd="3" destOrd="0" presId="urn:microsoft.com/office/officeart/2018/5/layout/IconCircleLabelList"/>
    <dgm:cxn modelId="{983B6890-B02D-43DA-AE48-0EB51C360F5B}" type="presParOf" srcId="{A2BDDEB8-5E7A-44B7-8AD7-E5EAA29255A8}" destId="{C3D16AAF-F518-4A41-A2DC-271E27763D89}" srcOrd="5" destOrd="0" presId="urn:microsoft.com/office/officeart/2018/5/layout/IconCircleLabelList"/>
    <dgm:cxn modelId="{B25C055F-54A1-4A09-A55C-00DD932F7D8D}" type="presParOf" srcId="{A2BDDEB8-5E7A-44B7-8AD7-E5EAA29255A8}" destId="{2A3330D5-6026-4B20-9CBA-75F701F70F41}" srcOrd="6" destOrd="0" presId="urn:microsoft.com/office/officeart/2018/5/layout/IconCircleLabelList"/>
    <dgm:cxn modelId="{9688BE23-5908-4951-B636-610736963548}" type="presParOf" srcId="{2A3330D5-6026-4B20-9CBA-75F701F70F41}" destId="{E908EA66-C0E2-4CEE-A001-F021712D81FE}" srcOrd="0" destOrd="0" presId="urn:microsoft.com/office/officeart/2018/5/layout/IconCircleLabelList"/>
    <dgm:cxn modelId="{F46232B9-2524-41B6-9D75-9F4A445A70F4}" type="presParOf" srcId="{2A3330D5-6026-4B20-9CBA-75F701F70F41}" destId="{7FED6F26-29A3-4201-A30B-5AB77BE7719B}" srcOrd="1" destOrd="0" presId="urn:microsoft.com/office/officeart/2018/5/layout/IconCircleLabelList"/>
    <dgm:cxn modelId="{4A486089-ADA7-4C00-8E66-AA22671E2ACC}" type="presParOf" srcId="{2A3330D5-6026-4B20-9CBA-75F701F70F41}" destId="{11A4D804-C978-40F5-95E4-EEA740F7E60E}" srcOrd="2" destOrd="0" presId="urn:microsoft.com/office/officeart/2018/5/layout/IconCircleLabelList"/>
    <dgm:cxn modelId="{73A78AD1-69FB-4DD1-A2C1-60286DB6219E}" type="presParOf" srcId="{2A3330D5-6026-4B20-9CBA-75F701F70F41}" destId="{388B2C85-491D-4EC4-AA31-099E5A62F7BB}" srcOrd="3" destOrd="0" presId="urn:microsoft.com/office/officeart/2018/5/layout/IconCircleLabelList"/>
    <dgm:cxn modelId="{B0B2F913-5A4A-476E-B217-9E788B8E0066}" type="presParOf" srcId="{A2BDDEB8-5E7A-44B7-8AD7-E5EAA29255A8}" destId="{FF1999A7-792A-4E3B-BDB8-E4CA6D183307}" srcOrd="7" destOrd="0" presId="urn:microsoft.com/office/officeart/2018/5/layout/IconCircleLabelList"/>
    <dgm:cxn modelId="{4633AB62-C202-4C30-9C20-B10F37D7BE0E}" type="presParOf" srcId="{A2BDDEB8-5E7A-44B7-8AD7-E5EAA29255A8}" destId="{7705385C-EEA8-4AFC-904F-351BFB0132F0}" srcOrd="8" destOrd="0" presId="urn:microsoft.com/office/officeart/2018/5/layout/IconCircleLabelList"/>
    <dgm:cxn modelId="{91BA654C-C9F2-4722-A4BC-0031D669D323}" type="presParOf" srcId="{7705385C-EEA8-4AFC-904F-351BFB0132F0}" destId="{AAA0308E-8D3E-476D-9E8E-34DCC7693921}" srcOrd="0" destOrd="0" presId="urn:microsoft.com/office/officeart/2018/5/layout/IconCircleLabelList"/>
    <dgm:cxn modelId="{665AF7F9-6A57-4185-850F-1D24502C1B2A}" type="presParOf" srcId="{7705385C-EEA8-4AFC-904F-351BFB0132F0}" destId="{5C95931C-4C03-4F69-A98D-E8CF61070206}" srcOrd="1" destOrd="0" presId="urn:microsoft.com/office/officeart/2018/5/layout/IconCircleLabelList"/>
    <dgm:cxn modelId="{4FE3F310-96EC-44D4-BF40-41D998E713A1}" type="presParOf" srcId="{7705385C-EEA8-4AFC-904F-351BFB0132F0}" destId="{0C8283A9-FF85-4FDE-9BB3-BA325EB12F24}" srcOrd="2" destOrd="0" presId="urn:microsoft.com/office/officeart/2018/5/layout/IconCircleLabelList"/>
    <dgm:cxn modelId="{73804B2E-D36E-4292-9F3E-7FDDE3195147}" type="presParOf" srcId="{7705385C-EEA8-4AFC-904F-351BFB0132F0}" destId="{9B9FC33F-FA47-49ED-B805-FAF38D49BC4F}" srcOrd="3" destOrd="0" presId="urn:microsoft.com/office/officeart/2018/5/layout/IconCircle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144074-FDCC-4801-9367-C65847E0191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CC3F0DA-0510-4BC4-B57A-01E099253FA9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400" dirty="0"/>
            <a:t>Studium</a:t>
          </a:r>
        </a:p>
      </dgm:t>
    </dgm:pt>
    <dgm:pt modelId="{4F6DBD10-AB19-44BC-BB30-9ABA881A7F8C}" type="parTrans" cxnId="{7ECB6D8C-AD0C-4E11-AB49-D87BF881604D}">
      <dgm:prSet/>
      <dgm:spPr/>
      <dgm:t>
        <a:bodyPr/>
        <a:lstStyle/>
        <a:p>
          <a:endParaRPr lang="pl-PL"/>
        </a:p>
      </dgm:t>
    </dgm:pt>
    <dgm:pt modelId="{C90F24A0-32E6-4E56-91E9-CFE212B68D25}" type="sibTrans" cxnId="{7ECB6D8C-AD0C-4E11-AB49-D87BF881604D}">
      <dgm:prSet/>
      <dgm:spPr/>
      <dgm:t>
        <a:bodyPr/>
        <a:lstStyle/>
        <a:p>
          <a:endParaRPr lang="pl-PL"/>
        </a:p>
      </dgm:t>
    </dgm:pt>
    <dgm:pt modelId="{A226D124-E35E-4763-915F-690F94877664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2400" dirty="0"/>
            <a:t>Modlitwa</a:t>
          </a:r>
        </a:p>
      </dgm:t>
    </dgm:pt>
    <dgm:pt modelId="{D12F4BBD-29D6-479D-84F3-D6764FF16328}" type="parTrans" cxnId="{D262671D-D0FE-47B5-888C-FA5AE8EDD707}">
      <dgm:prSet/>
      <dgm:spPr/>
      <dgm:t>
        <a:bodyPr/>
        <a:lstStyle/>
        <a:p>
          <a:endParaRPr lang="pl-PL"/>
        </a:p>
      </dgm:t>
    </dgm:pt>
    <dgm:pt modelId="{5AB7FE73-78FA-4199-9F3A-E2669F32F37E}" type="sibTrans" cxnId="{D262671D-D0FE-47B5-888C-FA5AE8EDD707}">
      <dgm:prSet/>
      <dgm:spPr/>
      <dgm:t>
        <a:bodyPr/>
        <a:lstStyle/>
        <a:p>
          <a:endParaRPr lang="pl-PL"/>
        </a:p>
      </dgm:t>
    </dgm:pt>
    <dgm:pt modelId="{51A1F7A0-8657-462D-ABEA-21AD0434B6B8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Modlić się podanym fragmentem Biblii</a:t>
          </a:r>
        </a:p>
      </dgm:t>
    </dgm:pt>
    <dgm:pt modelId="{05E6B5DA-127D-456A-92F6-B658112B7901}" type="parTrans" cxnId="{3E20B6E4-D84D-49ED-AB64-F7AEA2099DA9}">
      <dgm:prSet/>
      <dgm:spPr/>
      <dgm:t>
        <a:bodyPr/>
        <a:lstStyle/>
        <a:p>
          <a:endParaRPr lang="pl-PL"/>
        </a:p>
      </dgm:t>
    </dgm:pt>
    <dgm:pt modelId="{7836CC8B-B935-4467-82F3-0ED5CEFF31C9}" type="sibTrans" cxnId="{3E20B6E4-D84D-49ED-AB64-F7AEA2099DA9}">
      <dgm:prSet/>
      <dgm:spPr/>
      <dgm:t>
        <a:bodyPr/>
        <a:lstStyle/>
        <a:p>
          <a:endParaRPr lang="pl-PL"/>
        </a:p>
      </dgm:t>
    </dgm:pt>
    <dgm:pt modelId="{A63F72FD-634A-426A-B986-BECA2D7086E9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2400" dirty="0"/>
            <a:t>Praktyka</a:t>
          </a:r>
        </a:p>
      </dgm:t>
    </dgm:pt>
    <dgm:pt modelId="{F6650900-C800-43BF-918E-5A881BF7ED9E}" type="parTrans" cxnId="{F8A69F29-45B9-4AC4-BA18-3BD3EF15137C}">
      <dgm:prSet/>
      <dgm:spPr/>
      <dgm:t>
        <a:bodyPr/>
        <a:lstStyle/>
        <a:p>
          <a:endParaRPr lang="pl-PL"/>
        </a:p>
      </dgm:t>
    </dgm:pt>
    <dgm:pt modelId="{F5EBA807-403E-4D55-9CA0-49BCA86AE4F9}" type="sibTrans" cxnId="{F8A69F29-45B9-4AC4-BA18-3BD3EF15137C}">
      <dgm:prSet/>
      <dgm:spPr/>
      <dgm:t>
        <a:bodyPr/>
        <a:lstStyle/>
        <a:p>
          <a:endParaRPr lang="pl-PL"/>
        </a:p>
      </dgm:t>
    </dgm:pt>
    <dgm:pt modelId="{BBE96A48-E99C-4F2E-9922-D4B42C7339A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Pracę z tematem zacząć na początku miesiąca</a:t>
          </a:r>
        </a:p>
      </dgm:t>
    </dgm:pt>
    <dgm:pt modelId="{7CD55D0A-9D66-44B5-ABB7-0C2869722A7B}" type="parTrans" cxnId="{59FE2487-BB54-43E0-B487-926F2345D1BE}">
      <dgm:prSet/>
      <dgm:spPr/>
      <dgm:t>
        <a:bodyPr/>
        <a:lstStyle/>
        <a:p>
          <a:endParaRPr lang="pl-PL"/>
        </a:p>
      </dgm:t>
    </dgm:pt>
    <dgm:pt modelId="{72B6AA11-AB8E-4105-B7B4-017606827566}" type="sibTrans" cxnId="{59FE2487-BB54-43E0-B487-926F2345D1BE}">
      <dgm:prSet/>
      <dgm:spPr/>
      <dgm:t>
        <a:bodyPr/>
        <a:lstStyle/>
        <a:p>
          <a:endParaRPr lang="pl-PL"/>
        </a:p>
      </dgm:t>
    </dgm:pt>
    <dgm:pt modelId="{C6728CF2-01DF-4D05-8AFE-4C19101AE720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Konkretne wnioski i postanowienia wcielać od razu w życie</a:t>
          </a:r>
        </a:p>
      </dgm:t>
    </dgm:pt>
    <dgm:pt modelId="{7B503CCF-9FF1-47E8-8E1A-C16C9306E33C}" type="parTrans" cxnId="{D7542E32-7BC1-4D7F-A459-25A058E98D1E}">
      <dgm:prSet/>
      <dgm:spPr/>
      <dgm:t>
        <a:bodyPr/>
        <a:lstStyle/>
        <a:p>
          <a:endParaRPr lang="pl-PL"/>
        </a:p>
      </dgm:t>
    </dgm:pt>
    <dgm:pt modelId="{B76DFDCA-A4BB-470F-8E23-D3BFF50B6B4C}" type="sibTrans" cxnId="{D7542E32-7BC1-4D7F-A459-25A058E98D1E}">
      <dgm:prSet/>
      <dgm:spPr/>
      <dgm:t>
        <a:bodyPr/>
        <a:lstStyle/>
        <a:p>
          <a:endParaRPr lang="pl-PL"/>
        </a:p>
      </dgm:t>
    </dgm:pt>
    <dgm:pt modelId="{90AC032F-8DB9-42CB-B505-99E791D5111A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Stawiać pytania i wyciągać wnioski</a:t>
          </a:r>
        </a:p>
      </dgm:t>
    </dgm:pt>
    <dgm:pt modelId="{D3AF7BAE-D1FF-48AB-BF50-DCDE1BB7846C}" type="parTrans" cxnId="{C44DB698-4C7E-465A-B034-44E4079BB5E2}">
      <dgm:prSet/>
      <dgm:spPr/>
      <dgm:t>
        <a:bodyPr/>
        <a:lstStyle/>
        <a:p>
          <a:endParaRPr lang="pl-PL"/>
        </a:p>
      </dgm:t>
    </dgm:pt>
    <dgm:pt modelId="{643CA32E-2F6E-4E99-B6D5-A835B06A7F3E}" type="sibTrans" cxnId="{C44DB698-4C7E-465A-B034-44E4079BB5E2}">
      <dgm:prSet/>
      <dgm:spPr/>
      <dgm:t>
        <a:bodyPr/>
        <a:lstStyle/>
        <a:p>
          <a:endParaRPr lang="pl-PL"/>
        </a:p>
      </dgm:t>
    </dgm:pt>
    <dgm:pt modelId="{07E7DDD2-4B43-4F32-9A1E-094095C426F0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Szukać pogłębienia</a:t>
          </a:r>
        </a:p>
      </dgm:t>
    </dgm:pt>
    <dgm:pt modelId="{052943D3-0C18-4D17-BA02-791382621C0E}" type="parTrans" cxnId="{CAF41FB3-E64D-4E5A-8C95-19966B313349}">
      <dgm:prSet/>
      <dgm:spPr/>
      <dgm:t>
        <a:bodyPr/>
        <a:lstStyle/>
        <a:p>
          <a:endParaRPr lang="pl-PL"/>
        </a:p>
      </dgm:t>
    </dgm:pt>
    <dgm:pt modelId="{97469A72-BB0D-4C7B-82C8-32625664B37B}" type="sibTrans" cxnId="{CAF41FB3-E64D-4E5A-8C95-19966B313349}">
      <dgm:prSet/>
      <dgm:spPr/>
      <dgm:t>
        <a:bodyPr/>
        <a:lstStyle/>
        <a:p>
          <a:endParaRPr lang="pl-PL"/>
        </a:p>
      </dgm:t>
    </dgm:pt>
    <dgm:pt modelId="{76AAAD2B-3867-42E8-A181-39044E40468D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Wracać do tego słowa w ciągu miesiąca</a:t>
          </a:r>
        </a:p>
      </dgm:t>
    </dgm:pt>
    <dgm:pt modelId="{4843C0B1-8BD9-4F2F-B851-42B6FE247FEA}" type="parTrans" cxnId="{2BCC8AB2-181F-4919-A959-FC8763C5BC96}">
      <dgm:prSet/>
      <dgm:spPr/>
      <dgm:t>
        <a:bodyPr/>
        <a:lstStyle/>
        <a:p>
          <a:endParaRPr lang="pl-PL"/>
        </a:p>
      </dgm:t>
    </dgm:pt>
    <dgm:pt modelId="{270B51CE-C937-40AB-9CE6-646C6A15324F}" type="sibTrans" cxnId="{2BCC8AB2-181F-4919-A959-FC8763C5BC96}">
      <dgm:prSet/>
      <dgm:spPr/>
      <dgm:t>
        <a:bodyPr/>
        <a:lstStyle/>
        <a:p>
          <a:endParaRPr lang="pl-PL"/>
        </a:p>
      </dgm:t>
    </dgm:pt>
    <dgm:pt modelId="{901AA2A2-6B88-482A-888F-04B1F2643A03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000" dirty="0"/>
            <a:t>Włączać temat miesiąca do modlitwy małżeńskiej i rodzinnej</a:t>
          </a:r>
        </a:p>
      </dgm:t>
    </dgm:pt>
    <dgm:pt modelId="{3E1C0DEC-D6B6-4C26-95CD-7FD935849B9E}" type="parTrans" cxnId="{F80B47BE-418C-4FE3-BFCD-867134E8F663}">
      <dgm:prSet/>
      <dgm:spPr/>
      <dgm:t>
        <a:bodyPr/>
        <a:lstStyle/>
        <a:p>
          <a:endParaRPr lang="pl-PL"/>
        </a:p>
      </dgm:t>
    </dgm:pt>
    <dgm:pt modelId="{7B5ED806-50CD-4B0D-AED2-8AA75D3681D0}" type="sibTrans" cxnId="{F80B47BE-418C-4FE3-BFCD-867134E8F663}">
      <dgm:prSet/>
      <dgm:spPr/>
      <dgm:t>
        <a:bodyPr/>
        <a:lstStyle/>
        <a:p>
          <a:endParaRPr lang="pl-PL"/>
        </a:p>
      </dgm:t>
    </dgm:pt>
    <dgm:pt modelId="{CC038D69-84D8-4975-9B90-36530FA355D1}" type="pres">
      <dgm:prSet presAssocID="{B8144074-FDCC-4801-9367-C65847E01919}" presName="linearFlow" presStyleCnt="0">
        <dgm:presLayoutVars>
          <dgm:dir/>
          <dgm:animLvl val="lvl"/>
          <dgm:resizeHandles val="exact"/>
        </dgm:presLayoutVars>
      </dgm:prSet>
      <dgm:spPr/>
    </dgm:pt>
    <dgm:pt modelId="{90F158DB-9AD6-44B2-93F5-0F8C4D76C565}" type="pres">
      <dgm:prSet presAssocID="{CCC3F0DA-0510-4BC4-B57A-01E099253FA9}" presName="composite" presStyleCnt="0"/>
      <dgm:spPr/>
    </dgm:pt>
    <dgm:pt modelId="{B3AB31EB-477B-487D-9515-21357703D8FA}" type="pres">
      <dgm:prSet presAssocID="{CCC3F0DA-0510-4BC4-B57A-01E099253FA9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5921F63-9965-443F-B056-2732991E6024}" type="pres">
      <dgm:prSet presAssocID="{CCC3F0DA-0510-4BC4-B57A-01E099253FA9}" presName="parSh" presStyleLbl="node1" presStyleIdx="0" presStyleCnt="3" custScaleX="116123"/>
      <dgm:spPr/>
    </dgm:pt>
    <dgm:pt modelId="{D85D6731-1005-4FD7-89EB-2242883AA8A9}" type="pres">
      <dgm:prSet presAssocID="{CCC3F0DA-0510-4BC4-B57A-01E099253FA9}" presName="desTx" presStyleLbl="fgAcc1" presStyleIdx="0" presStyleCnt="3" custScaleX="141442">
        <dgm:presLayoutVars>
          <dgm:bulletEnabled val="1"/>
        </dgm:presLayoutVars>
      </dgm:prSet>
      <dgm:spPr/>
    </dgm:pt>
    <dgm:pt modelId="{B7B7406C-0705-4419-A4B9-AE21CD5546D9}" type="pres">
      <dgm:prSet presAssocID="{C90F24A0-32E6-4E56-91E9-CFE212B68D25}" presName="sibTrans" presStyleLbl="sibTrans2D1" presStyleIdx="0" presStyleCnt="2"/>
      <dgm:spPr/>
    </dgm:pt>
    <dgm:pt modelId="{69EA00D6-64CB-435E-9186-AB406290EF28}" type="pres">
      <dgm:prSet presAssocID="{C90F24A0-32E6-4E56-91E9-CFE212B68D25}" presName="connTx" presStyleLbl="sibTrans2D1" presStyleIdx="0" presStyleCnt="2"/>
      <dgm:spPr/>
    </dgm:pt>
    <dgm:pt modelId="{46EAAAA9-DD5F-4FAC-AE27-86160F01E2DA}" type="pres">
      <dgm:prSet presAssocID="{A226D124-E35E-4763-915F-690F94877664}" presName="composite" presStyleCnt="0"/>
      <dgm:spPr/>
    </dgm:pt>
    <dgm:pt modelId="{ED05C399-7352-4BFB-A549-6802FDE1878C}" type="pres">
      <dgm:prSet presAssocID="{A226D124-E35E-4763-915F-690F9487766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37CB5E9-BFB7-4B35-BF07-447541B38D72}" type="pres">
      <dgm:prSet presAssocID="{A226D124-E35E-4763-915F-690F94877664}" presName="parSh" presStyleLbl="node1" presStyleIdx="1" presStyleCnt="3" custScaleX="114954"/>
      <dgm:spPr/>
    </dgm:pt>
    <dgm:pt modelId="{6C6FAF8D-E252-44B9-9E05-535FE49349DD}" type="pres">
      <dgm:prSet presAssocID="{A226D124-E35E-4763-915F-690F94877664}" presName="desTx" presStyleLbl="fgAcc1" presStyleIdx="1" presStyleCnt="3" custScaleX="139309">
        <dgm:presLayoutVars>
          <dgm:bulletEnabled val="1"/>
        </dgm:presLayoutVars>
      </dgm:prSet>
      <dgm:spPr/>
    </dgm:pt>
    <dgm:pt modelId="{CC3998D2-51C5-45F3-B76C-6D1DC99E2176}" type="pres">
      <dgm:prSet presAssocID="{5AB7FE73-78FA-4199-9F3A-E2669F32F37E}" presName="sibTrans" presStyleLbl="sibTrans2D1" presStyleIdx="1" presStyleCnt="2"/>
      <dgm:spPr/>
    </dgm:pt>
    <dgm:pt modelId="{120269D2-6910-40A7-BDD1-6DC5166ABAD3}" type="pres">
      <dgm:prSet presAssocID="{5AB7FE73-78FA-4199-9F3A-E2669F32F37E}" presName="connTx" presStyleLbl="sibTrans2D1" presStyleIdx="1" presStyleCnt="2"/>
      <dgm:spPr/>
    </dgm:pt>
    <dgm:pt modelId="{3625778F-FC04-4A67-872D-785398EEE57F}" type="pres">
      <dgm:prSet presAssocID="{A63F72FD-634A-426A-B986-BECA2D7086E9}" presName="composite" presStyleCnt="0"/>
      <dgm:spPr/>
    </dgm:pt>
    <dgm:pt modelId="{EB9242F0-989D-46BD-B780-E33D9B4493F7}" type="pres">
      <dgm:prSet presAssocID="{A63F72FD-634A-426A-B986-BECA2D7086E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77F3524-6633-4399-A168-921B8C0E54D4}" type="pres">
      <dgm:prSet presAssocID="{A63F72FD-634A-426A-B986-BECA2D7086E9}" presName="parSh" presStyleLbl="node1" presStyleIdx="2" presStyleCnt="3" custScaleX="124205" custLinFactNeighborY="-7607"/>
      <dgm:spPr/>
    </dgm:pt>
    <dgm:pt modelId="{31DBB956-E6EF-4FBC-A015-64FB57F116E3}" type="pres">
      <dgm:prSet presAssocID="{A63F72FD-634A-426A-B986-BECA2D7086E9}" presName="desTx" presStyleLbl="fgAcc1" presStyleIdx="2" presStyleCnt="3" custScaleX="144886" custScaleY="99452" custLinFactNeighborY="1398">
        <dgm:presLayoutVars>
          <dgm:bulletEnabled val="1"/>
        </dgm:presLayoutVars>
      </dgm:prSet>
      <dgm:spPr/>
    </dgm:pt>
  </dgm:ptLst>
  <dgm:cxnLst>
    <dgm:cxn modelId="{88DEF706-4CE5-4C03-9A28-83DD69B7FF58}" type="presOf" srcId="{A63F72FD-634A-426A-B986-BECA2D7086E9}" destId="{EB9242F0-989D-46BD-B780-E33D9B4493F7}" srcOrd="0" destOrd="0" presId="urn:microsoft.com/office/officeart/2005/8/layout/process3"/>
    <dgm:cxn modelId="{D262671D-D0FE-47B5-888C-FA5AE8EDD707}" srcId="{B8144074-FDCC-4801-9367-C65847E01919}" destId="{A226D124-E35E-4763-915F-690F94877664}" srcOrd="1" destOrd="0" parTransId="{D12F4BBD-29D6-479D-84F3-D6764FF16328}" sibTransId="{5AB7FE73-78FA-4199-9F3A-E2669F32F37E}"/>
    <dgm:cxn modelId="{F8A69F29-45B9-4AC4-BA18-3BD3EF15137C}" srcId="{B8144074-FDCC-4801-9367-C65847E01919}" destId="{A63F72FD-634A-426A-B986-BECA2D7086E9}" srcOrd="2" destOrd="0" parTransId="{F6650900-C800-43BF-918E-5A881BF7ED9E}" sibTransId="{F5EBA807-403E-4D55-9CA0-49BCA86AE4F9}"/>
    <dgm:cxn modelId="{D7542E32-7BC1-4D7F-A459-25A058E98D1E}" srcId="{A63F72FD-634A-426A-B986-BECA2D7086E9}" destId="{C6728CF2-01DF-4D05-8AFE-4C19101AE720}" srcOrd="0" destOrd="0" parTransId="{7B503CCF-9FF1-47E8-8E1A-C16C9306E33C}" sibTransId="{B76DFDCA-A4BB-470F-8E23-D3BFF50B6B4C}"/>
    <dgm:cxn modelId="{144C8F3E-170E-481C-A842-07553FB9312A}" type="presOf" srcId="{C90F24A0-32E6-4E56-91E9-CFE212B68D25}" destId="{69EA00D6-64CB-435E-9186-AB406290EF28}" srcOrd="1" destOrd="0" presId="urn:microsoft.com/office/officeart/2005/8/layout/process3"/>
    <dgm:cxn modelId="{04E31061-F68B-485E-8A01-364EBD1A5ACF}" type="presOf" srcId="{07E7DDD2-4B43-4F32-9A1E-094095C426F0}" destId="{D85D6731-1005-4FD7-89EB-2242883AA8A9}" srcOrd="0" destOrd="2" presId="urn:microsoft.com/office/officeart/2005/8/layout/process3"/>
    <dgm:cxn modelId="{49016D43-BEF6-45ED-BC7C-5436459D816D}" type="presOf" srcId="{51A1F7A0-8657-462D-ABEA-21AD0434B6B8}" destId="{6C6FAF8D-E252-44B9-9E05-535FE49349DD}" srcOrd="0" destOrd="0" presId="urn:microsoft.com/office/officeart/2005/8/layout/process3"/>
    <dgm:cxn modelId="{03BA2664-37D4-45F2-AE38-77B55D8BD439}" type="presOf" srcId="{C6728CF2-01DF-4D05-8AFE-4C19101AE720}" destId="{31DBB956-E6EF-4FBC-A015-64FB57F116E3}" srcOrd="0" destOrd="0" presId="urn:microsoft.com/office/officeart/2005/8/layout/process3"/>
    <dgm:cxn modelId="{6DEEC14D-05BB-42F1-828D-3FFE70AF6817}" type="presOf" srcId="{BBE96A48-E99C-4F2E-9922-D4B42C7339AC}" destId="{D85D6731-1005-4FD7-89EB-2242883AA8A9}" srcOrd="0" destOrd="0" presId="urn:microsoft.com/office/officeart/2005/8/layout/process3"/>
    <dgm:cxn modelId="{F7683085-290D-4ABA-AF3D-EFA6F510D7CF}" type="presOf" srcId="{B8144074-FDCC-4801-9367-C65847E01919}" destId="{CC038D69-84D8-4975-9B90-36530FA355D1}" srcOrd="0" destOrd="0" presId="urn:microsoft.com/office/officeart/2005/8/layout/process3"/>
    <dgm:cxn modelId="{59FE2487-BB54-43E0-B487-926F2345D1BE}" srcId="{CCC3F0DA-0510-4BC4-B57A-01E099253FA9}" destId="{BBE96A48-E99C-4F2E-9922-D4B42C7339AC}" srcOrd="0" destOrd="0" parTransId="{7CD55D0A-9D66-44B5-ABB7-0C2869722A7B}" sibTransId="{72B6AA11-AB8E-4105-B7B4-017606827566}"/>
    <dgm:cxn modelId="{04AF2E88-454F-43F5-93BF-E73AFFC348D8}" type="presOf" srcId="{CCC3F0DA-0510-4BC4-B57A-01E099253FA9}" destId="{A5921F63-9965-443F-B056-2732991E6024}" srcOrd="1" destOrd="0" presId="urn:microsoft.com/office/officeart/2005/8/layout/process3"/>
    <dgm:cxn modelId="{7ECB6D8C-AD0C-4E11-AB49-D87BF881604D}" srcId="{B8144074-FDCC-4801-9367-C65847E01919}" destId="{CCC3F0DA-0510-4BC4-B57A-01E099253FA9}" srcOrd="0" destOrd="0" parTransId="{4F6DBD10-AB19-44BC-BB30-9ABA881A7F8C}" sibTransId="{C90F24A0-32E6-4E56-91E9-CFE212B68D25}"/>
    <dgm:cxn modelId="{B1F6FA8E-0185-4BF8-9EB0-66F87D25941C}" type="presOf" srcId="{A63F72FD-634A-426A-B986-BECA2D7086E9}" destId="{D77F3524-6633-4399-A168-921B8C0E54D4}" srcOrd="1" destOrd="0" presId="urn:microsoft.com/office/officeart/2005/8/layout/process3"/>
    <dgm:cxn modelId="{5D75A093-8596-40F9-8D28-394AA6898D61}" type="presOf" srcId="{901AA2A2-6B88-482A-888F-04B1F2643A03}" destId="{6C6FAF8D-E252-44B9-9E05-535FE49349DD}" srcOrd="0" destOrd="2" presId="urn:microsoft.com/office/officeart/2005/8/layout/process3"/>
    <dgm:cxn modelId="{C44DB698-4C7E-465A-B034-44E4079BB5E2}" srcId="{CCC3F0DA-0510-4BC4-B57A-01E099253FA9}" destId="{90AC032F-8DB9-42CB-B505-99E791D5111A}" srcOrd="1" destOrd="0" parTransId="{D3AF7BAE-D1FF-48AB-BF50-DCDE1BB7846C}" sibTransId="{643CA32E-2F6E-4E99-B6D5-A835B06A7F3E}"/>
    <dgm:cxn modelId="{2A5E439D-783C-447F-81AA-DDAA7128E590}" type="presOf" srcId="{90AC032F-8DB9-42CB-B505-99E791D5111A}" destId="{D85D6731-1005-4FD7-89EB-2242883AA8A9}" srcOrd="0" destOrd="1" presId="urn:microsoft.com/office/officeart/2005/8/layout/process3"/>
    <dgm:cxn modelId="{8AA2AEAB-6AE7-4F9A-89A3-04B9AA7C473A}" type="presOf" srcId="{C90F24A0-32E6-4E56-91E9-CFE212B68D25}" destId="{B7B7406C-0705-4419-A4B9-AE21CD5546D9}" srcOrd="0" destOrd="0" presId="urn:microsoft.com/office/officeart/2005/8/layout/process3"/>
    <dgm:cxn modelId="{2BCC8AB2-181F-4919-A959-FC8763C5BC96}" srcId="{A226D124-E35E-4763-915F-690F94877664}" destId="{76AAAD2B-3867-42E8-A181-39044E40468D}" srcOrd="1" destOrd="0" parTransId="{4843C0B1-8BD9-4F2F-B851-42B6FE247FEA}" sibTransId="{270B51CE-C937-40AB-9CE6-646C6A15324F}"/>
    <dgm:cxn modelId="{CAF41FB3-E64D-4E5A-8C95-19966B313349}" srcId="{CCC3F0DA-0510-4BC4-B57A-01E099253FA9}" destId="{07E7DDD2-4B43-4F32-9A1E-094095C426F0}" srcOrd="2" destOrd="0" parTransId="{052943D3-0C18-4D17-BA02-791382621C0E}" sibTransId="{97469A72-BB0D-4C7B-82C8-32625664B37B}"/>
    <dgm:cxn modelId="{53F31CB9-64FC-4C96-BDE8-09D05FDF2D55}" type="presOf" srcId="{CCC3F0DA-0510-4BC4-B57A-01E099253FA9}" destId="{B3AB31EB-477B-487D-9515-21357703D8FA}" srcOrd="0" destOrd="0" presId="urn:microsoft.com/office/officeart/2005/8/layout/process3"/>
    <dgm:cxn modelId="{F80B47BE-418C-4FE3-BFCD-867134E8F663}" srcId="{A226D124-E35E-4763-915F-690F94877664}" destId="{901AA2A2-6B88-482A-888F-04B1F2643A03}" srcOrd="2" destOrd="0" parTransId="{3E1C0DEC-D6B6-4C26-95CD-7FD935849B9E}" sibTransId="{7B5ED806-50CD-4B0D-AED2-8AA75D3681D0}"/>
    <dgm:cxn modelId="{F7782ECD-8C29-45D4-BF7D-BA2F920F6E02}" type="presOf" srcId="{5AB7FE73-78FA-4199-9F3A-E2669F32F37E}" destId="{CC3998D2-51C5-45F3-B76C-6D1DC99E2176}" srcOrd="0" destOrd="0" presId="urn:microsoft.com/office/officeart/2005/8/layout/process3"/>
    <dgm:cxn modelId="{01C84DDE-0F89-4EEB-875B-E119FA06B7D6}" type="presOf" srcId="{A226D124-E35E-4763-915F-690F94877664}" destId="{C37CB5E9-BFB7-4B35-BF07-447541B38D72}" srcOrd="1" destOrd="0" presId="urn:microsoft.com/office/officeart/2005/8/layout/process3"/>
    <dgm:cxn modelId="{3E20B6E4-D84D-49ED-AB64-F7AEA2099DA9}" srcId="{A226D124-E35E-4763-915F-690F94877664}" destId="{51A1F7A0-8657-462D-ABEA-21AD0434B6B8}" srcOrd="0" destOrd="0" parTransId="{05E6B5DA-127D-456A-92F6-B658112B7901}" sibTransId="{7836CC8B-B935-4467-82F3-0ED5CEFF31C9}"/>
    <dgm:cxn modelId="{8D7EB5E5-536E-4028-BEF6-23FCE7E05526}" type="presOf" srcId="{76AAAD2B-3867-42E8-A181-39044E40468D}" destId="{6C6FAF8D-E252-44B9-9E05-535FE49349DD}" srcOrd="0" destOrd="1" presId="urn:microsoft.com/office/officeart/2005/8/layout/process3"/>
    <dgm:cxn modelId="{25677FF0-BDAC-48EC-8D33-FA8AC518EDDA}" type="presOf" srcId="{5AB7FE73-78FA-4199-9F3A-E2669F32F37E}" destId="{120269D2-6910-40A7-BDD1-6DC5166ABAD3}" srcOrd="1" destOrd="0" presId="urn:microsoft.com/office/officeart/2005/8/layout/process3"/>
    <dgm:cxn modelId="{23E7B0FC-E0B1-4483-AB20-9FDA7A4C6B6B}" type="presOf" srcId="{A226D124-E35E-4763-915F-690F94877664}" destId="{ED05C399-7352-4BFB-A549-6802FDE1878C}" srcOrd="0" destOrd="0" presId="urn:microsoft.com/office/officeart/2005/8/layout/process3"/>
    <dgm:cxn modelId="{00F19C95-1852-4EEC-9EC0-6F6B3B03B6CA}" type="presParOf" srcId="{CC038D69-84D8-4975-9B90-36530FA355D1}" destId="{90F158DB-9AD6-44B2-93F5-0F8C4D76C565}" srcOrd="0" destOrd="0" presId="urn:microsoft.com/office/officeart/2005/8/layout/process3"/>
    <dgm:cxn modelId="{155179F0-94E2-456A-BD81-1BAC101ED2E1}" type="presParOf" srcId="{90F158DB-9AD6-44B2-93F5-0F8C4D76C565}" destId="{B3AB31EB-477B-487D-9515-21357703D8FA}" srcOrd="0" destOrd="0" presId="urn:microsoft.com/office/officeart/2005/8/layout/process3"/>
    <dgm:cxn modelId="{71F6AA8A-BE87-470B-806A-3AB3EF5B62E3}" type="presParOf" srcId="{90F158DB-9AD6-44B2-93F5-0F8C4D76C565}" destId="{A5921F63-9965-443F-B056-2732991E6024}" srcOrd="1" destOrd="0" presId="urn:microsoft.com/office/officeart/2005/8/layout/process3"/>
    <dgm:cxn modelId="{67C0334A-C310-401D-8DFE-F075347CBE0E}" type="presParOf" srcId="{90F158DB-9AD6-44B2-93F5-0F8C4D76C565}" destId="{D85D6731-1005-4FD7-89EB-2242883AA8A9}" srcOrd="2" destOrd="0" presId="urn:microsoft.com/office/officeart/2005/8/layout/process3"/>
    <dgm:cxn modelId="{071DC25A-62CA-4CD4-96F7-C310DCF70C31}" type="presParOf" srcId="{CC038D69-84D8-4975-9B90-36530FA355D1}" destId="{B7B7406C-0705-4419-A4B9-AE21CD5546D9}" srcOrd="1" destOrd="0" presId="urn:microsoft.com/office/officeart/2005/8/layout/process3"/>
    <dgm:cxn modelId="{0FE60628-D11C-4EA0-906E-5EB1236420EC}" type="presParOf" srcId="{B7B7406C-0705-4419-A4B9-AE21CD5546D9}" destId="{69EA00D6-64CB-435E-9186-AB406290EF28}" srcOrd="0" destOrd="0" presId="urn:microsoft.com/office/officeart/2005/8/layout/process3"/>
    <dgm:cxn modelId="{7C4C09A2-C80A-4156-887F-D5507402D534}" type="presParOf" srcId="{CC038D69-84D8-4975-9B90-36530FA355D1}" destId="{46EAAAA9-DD5F-4FAC-AE27-86160F01E2DA}" srcOrd="2" destOrd="0" presId="urn:microsoft.com/office/officeart/2005/8/layout/process3"/>
    <dgm:cxn modelId="{31C48CC0-B126-4A55-B165-4D62B5A917AB}" type="presParOf" srcId="{46EAAAA9-DD5F-4FAC-AE27-86160F01E2DA}" destId="{ED05C399-7352-4BFB-A549-6802FDE1878C}" srcOrd="0" destOrd="0" presId="urn:microsoft.com/office/officeart/2005/8/layout/process3"/>
    <dgm:cxn modelId="{F23B90BA-3793-449D-BCBF-E7FCD0C61CD1}" type="presParOf" srcId="{46EAAAA9-DD5F-4FAC-AE27-86160F01E2DA}" destId="{C37CB5E9-BFB7-4B35-BF07-447541B38D72}" srcOrd="1" destOrd="0" presId="urn:microsoft.com/office/officeart/2005/8/layout/process3"/>
    <dgm:cxn modelId="{2452E7E8-C0F3-4F2E-95C2-8746EABCC7F1}" type="presParOf" srcId="{46EAAAA9-DD5F-4FAC-AE27-86160F01E2DA}" destId="{6C6FAF8D-E252-44B9-9E05-535FE49349DD}" srcOrd="2" destOrd="0" presId="urn:microsoft.com/office/officeart/2005/8/layout/process3"/>
    <dgm:cxn modelId="{7A311197-D962-4EEB-A3DF-E4974BF4047B}" type="presParOf" srcId="{CC038D69-84D8-4975-9B90-36530FA355D1}" destId="{CC3998D2-51C5-45F3-B76C-6D1DC99E2176}" srcOrd="3" destOrd="0" presId="urn:microsoft.com/office/officeart/2005/8/layout/process3"/>
    <dgm:cxn modelId="{ABA9B168-6BE4-4946-9D80-C5AFEF8146B8}" type="presParOf" srcId="{CC3998D2-51C5-45F3-B76C-6D1DC99E2176}" destId="{120269D2-6910-40A7-BDD1-6DC5166ABAD3}" srcOrd="0" destOrd="0" presId="urn:microsoft.com/office/officeart/2005/8/layout/process3"/>
    <dgm:cxn modelId="{B892AD6C-41F2-45A3-B2AD-B16C916EC542}" type="presParOf" srcId="{CC038D69-84D8-4975-9B90-36530FA355D1}" destId="{3625778F-FC04-4A67-872D-785398EEE57F}" srcOrd="4" destOrd="0" presId="urn:microsoft.com/office/officeart/2005/8/layout/process3"/>
    <dgm:cxn modelId="{0A7E21DE-0AFE-4AE1-A1E1-D707C63BFE84}" type="presParOf" srcId="{3625778F-FC04-4A67-872D-785398EEE57F}" destId="{EB9242F0-989D-46BD-B780-E33D9B4493F7}" srcOrd="0" destOrd="0" presId="urn:microsoft.com/office/officeart/2005/8/layout/process3"/>
    <dgm:cxn modelId="{A626B35F-ADEE-4212-9F64-3E90253106DB}" type="presParOf" srcId="{3625778F-FC04-4A67-872D-785398EEE57F}" destId="{D77F3524-6633-4399-A168-921B8C0E54D4}" srcOrd="1" destOrd="0" presId="urn:microsoft.com/office/officeart/2005/8/layout/process3"/>
    <dgm:cxn modelId="{AC18E038-576A-492C-ABE3-CE3E9C681F62}" type="presParOf" srcId="{3625778F-FC04-4A67-872D-785398EEE57F}" destId="{31DBB956-E6EF-4FBC-A015-64FB57F116E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B9B25D-1618-4FE9-A0CD-F983053621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0BF2183-EEE4-4AE0-973B-B418968AAD45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3200" dirty="0"/>
            <a:t>Dzielenie życiem</a:t>
          </a:r>
        </a:p>
      </dgm:t>
    </dgm:pt>
    <dgm:pt modelId="{DA20350F-9ABB-4907-AC54-38E907988729}" type="parTrans" cxnId="{EAE3E1ED-1F6C-45E4-A1BB-E0CAEED61074}">
      <dgm:prSet/>
      <dgm:spPr/>
      <dgm:t>
        <a:bodyPr/>
        <a:lstStyle/>
        <a:p>
          <a:endParaRPr lang="pl-PL"/>
        </a:p>
      </dgm:t>
    </dgm:pt>
    <dgm:pt modelId="{0FF1B6D9-91F6-4BE4-8F3E-1533C3893EAB}" type="sibTrans" cxnId="{EAE3E1ED-1F6C-45E4-A1BB-E0CAEED61074}">
      <dgm:prSet/>
      <dgm:spPr/>
      <dgm:t>
        <a:bodyPr/>
        <a:lstStyle/>
        <a:p>
          <a:endParaRPr lang="pl-PL"/>
        </a:p>
      </dgm:t>
    </dgm:pt>
    <dgm:pt modelId="{441AE45A-8527-4325-B8FF-2680B87C8FFC}">
      <dgm:prSet phldrT="[Tekst]" custT="1"/>
      <dgm:spPr>
        <a:solidFill>
          <a:schemeClr val="accent2"/>
        </a:solidFill>
      </dgm:spPr>
      <dgm:t>
        <a:bodyPr/>
        <a:lstStyle/>
        <a:p>
          <a:r>
            <a:rPr lang="pl-PL" sz="3200" dirty="0"/>
            <a:t>Dzielenie tematem formacyjnym</a:t>
          </a:r>
        </a:p>
      </dgm:t>
    </dgm:pt>
    <dgm:pt modelId="{D1003BF7-8BD4-480D-901E-6F8A9EF3109F}" type="parTrans" cxnId="{97707EC7-A3FB-4FEE-97D2-23A7F3D78EBD}">
      <dgm:prSet/>
      <dgm:spPr/>
      <dgm:t>
        <a:bodyPr/>
        <a:lstStyle/>
        <a:p>
          <a:endParaRPr lang="pl-PL"/>
        </a:p>
      </dgm:t>
    </dgm:pt>
    <dgm:pt modelId="{79D1DD50-8936-4123-95F2-C49C2F42C214}" type="sibTrans" cxnId="{97707EC7-A3FB-4FEE-97D2-23A7F3D78EBD}">
      <dgm:prSet/>
      <dgm:spPr/>
      <dgm:t>
        <a:bodyPr/>
        <a:lstStyle/>
        <a:p>
          <a:endParaRPr lang="pl-PL"/>
        </a:p>
      </dgm:t>
    </dgm:pt>
    <dgm:pt modelId="{5B50D19E-6E5C-4117-84F1-2F7E3FAEC8EA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pl-PL" sz="3200" dirty="0"/>
            <a:t>Dzielenie zobowiązaniami</a:t>
          </a:r>
        </a:p>
      </dgm:t>
    </dgm:pt>
    <dgm:pt modelId="{B9E4D75C-84BF-41A3-BE6E-334F22AE327B}" type="parTrans" cxnId="{E070C355-C5D6-451C-A54F-4473F4AA3FE5}">
      <dgm:prSet/>
      <dgm:spPr/>
      <dgm:t>
        <a:bodyPr/>
        <a:lstStyle/>
        <a:p>
          <a:endParaRPr lang="pl-PL"/>
        </a:p>
      </dgm:t>
    </dgm:pt>
    <dgm:pt modelId="{40CC9E3B-7755-4944-AAC6-107E618C112E}" type="sibTrans" cxnId="{E070C355-C5D6-451C-A54F-4473F4AA3FE5}">
      <dgm:prSet/>
      <dgm:spPr/>
      <dgm:t>
        <a:bodyPr/>
        <a:lstStyle/>
        <a:p>
          <a:endParaRPr lang="pl-PL"/>
        </a:p>
      </dgm:t>
    </dgm:pt>
    <dgm:pt modelId="{6E79D266-9DDB-4F06-9877-05A4C2BEF188}">
      <dgm:prSet phldrT="[Tekst]" custT="1"/>
      <dgm:spPr/>
      <dgm:t>
        <a:bodyPr/>
        <a:lstStyle/>
        <a:p>
          <a:r>
            <a:rPr lang="pl-PL" sz="3200" dirty="0"/>
            <a:t>Dzielenie słowem Bożym</a:t>
          </a:r>
        </a:p>
      </dgm:t>
    </dgm:pt>
    <dgm:pt modelId="{3252ED2F-9D0C-402D-824C-32552D773988}" type="parTrans" cxnId="{AB508A1E-39D3-47E2-B08C-95DE9F40EA04}">
      <dgm:prSet/>
      <dgm:spPr/>
      <dgm:t>
        <a:bodyPr/>
        <a:lstStyle/>
        <a:p>
          <a:endParaRPr lang="pl-PL"/>
        </a:p>
      </dgm:t>
    </dgm:pt>
    <dgm:pt modelId="{200E4AEC-6C49-4B49-8C2E-3874565933ED}" type="sibTrans" cxnId="{AB508A1E-39D3-47E2-B08C-95DE9F40EA04}">
      <dgm:prSet/>
      <dgm:spPr/>
      <dgm:t>
        <a:bodyPr/>
        <a:lstStyle/>
        <a:p>
          <a:endParaRPr lang="pl-PL"/>
        </a:p>
      </dgm:t>
    </dgm:pt>
    <dgm:pt modelId="{D1C4D4BB-0B28-4B5B-B424-56C28B5459CB}" type="pres">
      <dgm:prSet presAssocID="{C7B9B25D-1618-4FE9-A0CD-F9830536217C}" presName="linear" presStyleCnt="0">
        <dgm:presLayoutVars>
          <dgm:animLvl val="lvl"/>
          <dgm:resizeHandles val="exact"/>
        </dgm:presLayoutVars>
      </dgm:prSet>
      <dgm:spPr/>
    </dgm:pt>
    <dgm:pt modelId="{C5AF18F4-3070-4EF2-8E11-1ABC2B020A30}" type="pres">
      <dgm:prSet presAssocID="{D0BF2183-EEE4-4AE0-973B-B418968AAD4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30F3868-49E1-48DF-966C-B5F5DDBB41DE}" type="pres">
      <dgm:prSet presAssocID="{0FF1B6D9-91F6-4BE4-8F3E-1533C3893EAB}" presName="spacer" presStyleCnt="0"/>
      <dgm:spPr/>
    </dgm:pt>
    <dgm:pt modelId="{8EDBA977-A3B7-4879-B10F-0D7904FA1665}" type="pres">
      <dgm:prSet presAssocID="{6E79D266-9DDB-4F06-9877-05A4C2BEF18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673E25D-6F9B-420F-91F3-D57922B94CA6}" type="pres">
      <dgm:prSet presAssocID="{200E4AEC-6C49-4B49-8C2E-3874565933ED}" presName="spacer" presStyleCnt="0"/>
      <dgm:spPr/>
    </dgm:pt>
    <dgm:pt modelId="{F16FF3A2-BAE7-4B7C-9571-81F17F6F7FB5}" type="pres">
      <dgm:prSet presAssocID="{5B50D19E-6E5C-4117-84F1-2F7E3FAEC8E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B3123DB-3B61-47D6-BA6E-C54C1082A752}" type="pres">
      <dgm:prSet presAssocID="{40CC9E3B-7755-4944-AAC6-107E618C112E}" presName="spacer" presStyleCnt="0"/>
      <dgm:spPr/>
    </dgm:pt>
    <dgm:pt modelId="{898F4E49-8736-4DF2-9A5C-2ED83415166E}" type="pres">
      <dgm:prSet presAssocID="{441AE45A-8527-4325-B8FF-2680B87C8FF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B508A1E-39D3-47E2-B08C-95DE9F40EA04}" srcId="{C7B9B25D-1618-4FE9-A0CD-F9830536217C}" destId="{6E79D266-9DDB-4F06-9877-05A4C2BEF188}" srcOrd="1" destOrd="0" parTransId="{3252ED2F-9D0C-402D-824C-32552D773988}" sibTransId="{200E4AEC-6C49-4B49-8C2E-3874565933ED}"/>
    <dgm:cxn modelId="{F190A625-218A-462F-A5B2-12134FB1F4EE}" type="presOf" srcId="{6E79D266-9DDB-4F06-9877-05A4C2BEF188}" destId="{8EDBA977-A3B7-4879-B10F-0D7904FA1665}" srcOrd="0" destOrd="0" presId="urn:microsoft.com/office/officeart/2005/8/layout/vList2"/>
    <dgm:cxn modelId="{ECF2D228-9FA4-43F0-BC6B-AD7A939E258E}" type="presOf" srcId="{D0BF2183-EEE4-4AE0-973B-B418968AAD45}" destId="{C5AF18F4-3070-4EF2-8E11-1ABC2B020A30}" srcOrd="0" destOrd="0" presId="urn:microsoft.com/office/officeart/2005/8/layout/vList2"/>
    <dgm:cxn modelId="{7C719541-B449-4492-B50E-6A4865E8A261}" type="presOf" srcId="{C7B9B25D-1618-4FE9-A0CD-F9830536217C}" destId="{D1C4D4BB-0B28-4B5B-B424-56C28B5459CB}" srcOrd="0" destOrd="0" presId="urn:microsoft.com/office/officeart/2005/8/layout/vList2"/>
    <dgm:cxn modelId="{CF105E44-F685-414D-8D74-CFB3CC97722D}" type="presOf" srcId="{441AE45A-8527-4325-B8FF-2680B87C8FFC}" destId="{898F4E49-8736-4DF2-9A5C-2ED83415166E}" srcOrd="0" destOrd="0" presId="urn:microsoft.com/office/officeart/2005/8/layout/vList2"/>
    <dgm:cxn modelId="{6946BD64-3FA0-4F16-8EED-694F3AFEFDD3}" type="presOf" srcId="{5B50D19E-6E5C-4117-84F1-2F7E3FAEC8EA}" destId="{F16FF3A2-BAE7-4B7C-9571-81F17F6F7FB5}" srcOrd="0" destOrd="0" presId="urn:microsoft.com/office/officeart/2005/8/layout/vList2"/>
    <dgm:cxn modelId="{E070C355-C5D6-451C-A54F-4473F4AA3FE5}" srcId="{C7B9B25D-1618-4FE9-A0CD-F9830536217C}" destId="{5B50D19E-6E5C-4117-84F1-2F7E3FAEC8EA}" srcOrd="2" destOrd="0" parTransId="{B9E4D75C-84BF-41A3-BE6E-334F22AE327B}" sibTransId="{40CC9E3B-7755-4944-AAC6-107E618C112E}"/>
    <dgm:cxn modelId="{97707EC7-A3FB-4FEE-97D2-23A7F3D78EBD}" srcId="{C7B9B25D-1618-4FE9-A0CD-F9830536217C}" destId="{441AE45A-8527-4325-B8FF-2680B87C8FFC}" srcOrd="3" destOrd="0" parTransId="{D1003BF7-8BD4-480D-901E-6F8A9EF3109F}" sibTransId="{79D1DD50-8936-4123-95F2-C49C2F42C214}"/>
    <dgm:cxn modelId="{EAE3E1ED-1F6C-45E4-A1BB-E0CAEED61074}" srcId="{C7B9B25D-1618-4FE9-A0CD-F9830536217C}" destId="{D0BF2183-EEE4-4AE0-973B-B418968AAD45}" srcOrd="0" destOrd="0" parTransId="{DA20350F-9ABB-4907-AC54-38E907988729}" sibTransId="{0FF1B6D9-91F6-4BE4-8F3E-1533C3893EAB}"/>
    <dgm:cxn modelId="{7DE7E17F-8B56-480A-8F3E-C2B946A9FA92}" type="presParOf" srcId="{D1C4D4BB-0B28-4B5B-B424-56C28B5459CB}" destId="{C5AF18F4-3070-4EF2-8E11-1ABC2B020A30}" srcOrd="0" destOrd="0" presId="urn:microsoft.com/office/officeart/2005/8/layout/vList2"/>
    <dgm:cxn modelId="{ADC1396A-86F2-4E9F-A77C-FC19729DC4DF}" type="presParOf" srcId="{D1C4D4BB-0B28-4B5B-B424-56C28B5459CB}" destId="{830F3868-49E1-48DF-966C-B5F5DDBB41DE}" srcOrd="1" destOrd="0" presId="urn:microsoft.com/office/officeart/2005/8/layout/vList2"/>
    <dgm:cxn modelId="{5BE18757-A657-4E11-9001-DF37BBFCB058}" type="presParOf" srcId="{D1C4D4BB-0B28-4B5B-B424-56C28B5459CB}" destId="{8EDBA977-A3B7-4879-B10F-0D7904FA1665}" srcOrd="2" destOrd="0" presId="urn:microsoft.com/office/officeart/2005/8/layout/vList2"/>
    <dgm:cxn modelId="{1C678456-0D5F-4AB0-AC45-7298D9E4087E}" type="presParOf" srcId="{D1C4D4BB-0B28-4B5B-B424-56C28B5459CB}" destId="{5673E25D-6F9B-420F-91F3-D57922B94CA6}" srcOrd="3" destOrd="0" presId="urn:microsoft.com/office/officeart/2005/8/layout/vList2"/>
    <dgm:cxn modelId="{ECB030F3-C16D-4B9F-B3CE-486076CE3B0D}" type="presParOf" srcId="{D1C4D4BB-0B28-4B5B-B424-56C28B5459CB}" destId="{F16FF3A2-BAE7-4B7C-9571-81F17F6F7FB5}" srcOrd="4" destOrd="0" presId="urn:microsoft.com/office/officeart/2005/8/layout/vList2"/>
    <dgm:cxn modelId="{8A43F2D5-02BE-41FC-87E7-F0EFCB60C5BB}" type="presParOf" srcId="{D1C4D4BB-0B28-4B5B-B424-56C28B5459CB}" destId="{CB3123DB-3B61-47D6-BA6E-C54C1082A752}" srcOrd="5" destOrd="0" presId="urn:microsoft.com/office/officeart/2005/8/layout/vList2"/>
    <dgm:cxn modelId="{8B6D2810-ABBA-4473-A4B8-457CE059D6F2}" type="presParOf" srcId="{D1C4D4BB-0B28-4B5B-B424-56C28B5459CB}" destId="{898F4E49-8736-4DF2-9A5C-2ED83415166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5251C9-694E-4580-A0AE-7BD05E801A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1C1615-C1B3-4B95-B2C5-D4BC42EC5C1A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3200" dirty="0"/>
            <a:t>Dzielenie życiem</a:t>
          </a:r>
        </a:p>
      </dgm:t>
    </dgm:pt>
    <dgm:pt modelId="{ABC75D30-1185-44A2-95CF-E2233AF6E3D5}" type="parTrans" cxnId="{4AE5FBEF-AC12-4B8E-9039-F6DA0E32D4DF}">
      <dgm:prSet/>
      <dgm:spPr/>
      <dgm:t>
        <a:bodyPr/>
        <a:lstStyle/>
        <a:p>
          <a:endParaRPr lang="pl-PL"/>
        </a:p>
      </dgm:t>
    </dgm:pt>
    <dgm:pt modelId="{B2B2CBDA-940A-4FE4-93FC-F052F9FC6A26}" type="sibTrans" cxnId="{4AE5FBEF-AC12-4B8E-9039-F6DA0E32D4DF}">
      <dgm:prSet/>
      <dgm:spPr/>
      <dgm:t>
        <a:bodyPr/>
        <a:lstStyle/>
        <a:p>
          <a:endParaRPr lang="pl-PL"/>
        </a:p>
      </dgm:t>
    </dgm:pt>
    <dgm:pt modelId="{E50ED671-88CA-4B05-BCC8-06F256CF8A3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 Bóg mnie i moją rodzinę prowadził przez ostatni miesiąc?</a:t>
          </a:r>
        </a:p>
      </dgm:t>
    </dgm:pt>
    <dgm:pt modelId="{1DC4953E-791D-400F-8CE4-EB525EF59313}" type="parTrans" cxnId="{64FD00EF-9159-48C5-801C-257EB6F7BD31}">
      <dgm:prSet/>
      <dgm:spPr/>
      <dgm:t>
        <a:bodyPr/>
        <a:lstStyle/>
        <a:p>
          <a:endParaRPr lang="pl-PL"/>
        </a:p>
      </dgm:t>
    </dgm:pt>
    <dgm:pt modelId="{E92AA8F7-DC9A-414B-B7E7-EF69DFF859DD}" type="sibTrans" cxnId="{64FD00EF-9159-48C5-801C-257EB6F7BD31}">
      <dgm:prSet/>
      <dgm:spPr/>
      <dgm:t>
        <a:bodyPr/>
        <a:lstStyle/>
        <a:p>
          <a:endParaRPr lang="pl-PL"/>
        </a:p>
      </dgm:t>
    </dgm:pt>
    <dgm:pt modelId="{D07C02F6-38F8-4E7F-91D0-BCC24A0664D6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Czy wkraczał w moje życie jako Ten, który wyzwala (z konkretnych trudności, lęków itp.)?</a:t>
          </a:r>
        </a:p>
      </dgm:t>
    </dgm:pt>
    <dgm:pt modelId="{6F7E7F19-42DB-4ABC-BB1D-936D22ED24F3}" type="parTrans" cxnId="{1C300500-53FF-4CA2-8960-4D45A871E912}">
      <dgm:prSet/>
      <dgm:spPr/>
      <dgm:t>
        <a:bodyPr/>
        <a:lstStyle/>
        <a:p>
          <a:endParaRPr lang="pl-PL"/>
        </a:p>
      </dgm:t>
    </dgm:pt>
    <dgm:pt modelId="{8E0BAD35-BBB3-4D35-8670-E4E40DF0DF5A}" type="sibTrans" cxnId="{1C300500-53FF-4CA2-8960-4D45A871E912}">
      <dgm:prSet/>
      <dgm:spPr/>
      <dgm:t>
        <a:bodyPr/>
        <a:lstStyle/>
        <a:p>
          <a:endParaRPr lang="pl-PL"/>
        </a:p>
      </dgm:t>
    </dgm:pt>
    <dgm:pt modelId="{524C0A29-9C88-49D2-8920-850E317E72E2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 w tym miesiącu przeżywałem mój udział w KWC?</a:t>
          </a:r>
        </a:p>
      </dgm:t>
    </dgm:pt>
    <dgm:pt modelId="{67EE2503-0EC5-4AFA-8150-149BC8C42C3B}" type="parTrans" cxnId="{D5893D46-9D73-4C90-8B0F-9CC91CD57E53}">
      <dgm:prSet/>
      <dgm:spPr/>
      <dgm:t>
        <a:bodyPr/>
        <a:lstStyle/>
        <a:p>
          <a:endParaRPr lang="pl-PL"/>
        </a:p>
      </dgm:t>
    </dgm:pt>
    <dgm:pt modelId="{F1DCFAEA-A2CF-4DB2-9C52-3487BC16E804}" type="sibTrans" cxnId="{D5893D46-9D73-4C90-8B0F-9CC91CD57E53}">
      <dgm:prSet/>
      <dgm:spPr/>
      <dgm:t>
        <a:bodyPr/>
        <a:lstStyle/>
        <a:p>
          <a:endParaRPr lang="pl-PL"/>
        </a:p>
      </dgm:t>
    </dgm:pt>
    <dgm:pt modelId="{B7B00016-EF22-45CA-B8C1-20F46A70DA9B}" type="pres">
      <dgm:prSet presAssocID="{F75251C9-694E-4580-A0AE-7BD05E801AF2}" presName="linear" presStyleCnt="0">
        <dgm:presLayoutVars>
          <dgm:animLvl val="lvl"/>
          <dgm:resizeHandles val="exact"/>
        </dgm:presLayoutVars>
      </dgm:prSet>
      <dgm:spPr/>
    </dgm:pt>
    <dgm:pt modelId="{AF23EECD-BDE3-4720-885E-4701CF16E6E8}" type="pres">
      <dgm:prSet presAssocID="{C81C1615-C1B3-4B95-B2C5-D4BC42EC5C1A}" presName="parentText" presStyleLbl="node1" presStyleIdx="0" presStyleCnt="1" custLinFactNeighborY="-6486">
        <dgm:presLayoutVars>
          <dgm:chMax val="0"/>
          <dgm:bulletEnabled val="1"/>
        </dgm:presLayoutVars>
      </dgm:prSet>
      <dgm:spPr/>
    </dgm:pt>
    <dgm:pt modelId="{E2B54E31-068E-402A-A4BE-AF9AA7D11743}" type="pres">
      <dgm:prSet presAssocID="{C81C1615-C1B3-4B95-B2C5-D4BC42EC5C1A}" presName="childText" presStyleLbl="revTx" presStyleIdx="0" presStyleCnt="1" custScaleY="106601">
        <dgm:presLayoutVars>
          <dgm:bulletEnabled val="1"/>
        </dgm:presLayoutVars>
      </dgm:prSet>
      <dgm:spPr/>
    </dgm:pt>
  </dgm:ptLst>
  <dgm:cxnLst>
    <dgm:cxn modelId="{1C300500-53FF-4CA2-8960-4D45A871E912}" srcId="{C81C1615-C1B3-4B95-B2C5-D4BC42EC5C1A}" destId="{D07C02F6-38F8-4E7F-91D0-BCC24A0664D6}" srcOrd="1" destOrd="0" parTransId="{6F7E7F19-42DB-4ABC-BB1D-936D22ED24F3}" sibTransId="{8E0BAD35-BBB3-4D35-8670-E4E40DF0DF5A}"/>
    <dgm:cxn modelId="{3BA74F03-3CC4-45A5-99D1-99EA14FD4A1D}" type="presOf" srcId="{E50ED671-88CA-4B05-BCC8-06F256CF8A3C}" destId="{E2B54E31-068E-402A-A4BE-AF9AA7D11743}" srcOrd="0" destOrd="0" presId="urn:microsoft.com/office/officeart/2005/8/layout/vList2"/>
    <dgm:cxn modelId="{D5893D46-9D73-4C90-8B0F-9CC91CD57E53}" srcId="{C81C1615-C1B3-4B95-B2C5-D4BC42EC5C1A}" destId="{524C0A29-9C88-49D2-8920-850E317E72E2}" srcOrd="2" destOrd="0" parTransId="{67EE2503-0EC5-4AFA-8150-149BC8C42C3B}" sibTransId="{F1DCFAEA-A2CF-4DB2-9C52-3487BC16E804}"/>
    <dgm:cxn modelId="{0AE0F568-4955-406F-83A9-62E88FD73C1C}" type="presOf" srcId="{C81C1615-C1B3-4B95-B2C5-D4BC42EC5C1A}" destId="{AF23EECD-BDE3-4720-885E-4701CF16E6E8}" srcOrd="0" destOrd="0" presId="urn:microsoft.com/office/officeart/2005/8/layout/vList2"/>
    <dgm:cxn modelId="{39FB0B49-1A6D-4C57-A5B3-FBD636AD3485}" type="presOf" srcId="{F75251C9-694E-4580-A0AE-7BD05E801AF2}" destId="{B7B00016-EF22-45CA-B8C1-20F46A70DA9B}" srcOrd="0" destOrd="0" presId="urn:microsoft.com/office/officeart/2005/8/layout/vList2"/>
    <dgm:cxn modelId="{A481705A-7621-48C1-9D20-FE30E57CB5A8}" type="presOf" srcId="{524C0A29-9C88-49D2-8920-850E317E72E2}" destId="{E2B54E31-068E-402A-A4BE-AF9AA7D11743}" srcOrd="0" destOrd="2" presId="urn:microsoft.com/office/officeart/2005/8/layout/vList2"/>
    <dgm:cxn modelId="{B95668B7-8E7F-4309-953E-3B7E863FF769}" type="presOf" srcId="{D07C02F6-38F8-4E7F-91D0-BCC24A0664D6}" destId="{E2B54E31-068E-402A-A4BE-AF9AA7D11743}" srcOrd="0" destOrd="1" presId="urn:microsoft.com/office/officeart/2005/8/layout/vList2"/>
    <dgm:cxn modelId="{64FD00EF-9159-48C5-801C-257EB6F7BD31}" srcId="{C81C1615-C1B3-4B95-B2C5-D4BC42EC5C1A}" destId="{E50ED671-88CA-4B05-BCC8-06F256CF8A3C}" srcOrd="0" destOrd="0" parTransId="{1DC4953E-791D-400F-8CE4-EB525EF59313}" sibTransId="{E92AA8F7-DC9A-414B-B7E7-EF69DFF859DD}"/>
    <dgm:cxn modelId="{4AE5FBEF-AC12-4B8E-9039-F6DA0E32D4DF}" srcId="{F75251C9-694E-4580-A0AE-7BD05E801AF2}" destId="{C81C1615-C1B3-4B95-B2C5-D4BC42EC5C1A}" srcOrd="0" destOrd="0" parTransId="{ABC75D30-1185-44A2-95CF-E2233AF6E3D5}" sibTransId="{B2B2CBDA-940A-4FE4-93FC-F052F9FC6A26}"/>
    <dgm:cxn modelId="{358E9A80-F94C-4607-A406-B5F473A7F81B}" type="presParOf" srcId="{B7B00016-EF22-45CA-B8C1-20F46A70DA9B}" destId="{AF23EECD-BDE3-4720-885E-4701CF16E6E8}" srcOrd="0" destOrd="0" presId="urn:microsoft.com/office/officeart/2005/8/layout/vList2"/>
    <dgm:cxn modelId="{2BAE9FF8-8E13-4EB5-B0E0-6CF5F9A23FB4}" type="presParOf" srcId="{B7B00016-EF22-45CA-B8C1-20F46A70DA9B}" destId="{E2B54E31-068E-402A-A4BE-AF9AA7D1174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5251C9-694E-4580-A0AE-7BD05E801A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1C1615-C1B3-4B95-B2C5-D4BC42EC5C1A}">
      <dgm:prSet phldrT="[Tekst]" custT="1"/>
      <dgm:spPr>
        <a:solidFill>
          <a:schemeClr val="accent1"/>
        </a:solidFill>
      </dgm:spPr>
      <dgm:t>
        <a:bodyPr anchor="ctr" anchorCtr="0"/>
        <a:lstStyle/>
        <a:p>
          <a:r>
            <a:rPr lang="pl-PL" sz="3200" dirty="0"/>
            <a:t>Dzielenie słowem Bożym</a:t>
          </a:r>
        </a:p>
      </dgm:t>
    </dgm:pt>
    <dgm:pt modelId="{ABC75D30-1185-44A2-95CF-E2233AF6E3D5}" type="parTrans" cxnId="{4AE5FBEF-AC12-4B8E-9039-F6DA0E32D4DF}">
      <dgm:prSet/>
      <dgm:spPr/>
      <dgm:t>
        <a:bodyPr/>
        <a:lstStyle/>
        <a:p>
          <a:endParaRPr lang="pl-PL"/>
        </a:p>
      </dgm:t>
    </dgm:pt>
    <dgm:pt modelId="{B2B2CBDA-940A-4FE4-93FC-F052F9FC6A26}" type="sibTrans" cxnId="{4AE5FBEF-AC12-4B8E-9039-F6DA0E32D4DF}">
      <dgm:prSet/>
      <dgm:spPr/>
      <dgm:t>
        <a:bodyPr/>
        <a:lstStyle/>
        <a:p>
          <a:endParaRPr lang="pl-PL"/>
        </a:p>
      </dgm:t>
    </dgm:pt>
    <dgm:pt modelId="{E50ED671-88CA-4B05-BCC8-06F256CF8A3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 słowo </a:t>
          </a:r>
          <a:r>
            <a:rPr lang="pl-PL" sz="2600" dirty="0" err="1"/>
            <a:t>Łk</a:t>
          </a:r>
          <a:r>
            <a:rPr lang="pl-PL" sz="2600" dirty="0"/>
            <a:t> 4, 18-19 oświeciło lub osądziło moje życie? (owoce Namiotu Spotkania)</a:t>
          </a:r>
        </a:p>
      </dgm:t>
    </dgm:pt>
    <dgm:pt modelId="{1DC4953E-791D-400F-8CE4-EB525EF59313}" type="parTrans" cxnId="{64FD00EF-9159-48C5-801C-257EB6F7BD31}">
      <dgm:prSet/>
      <dgm:spPr/>
      <dgm:t>
        <a:bodyPr/>
        <a:lstStyle/>
        <a:p>
          <a:endParaRPr lang="pl-PL"/>
        </a:p>
      </dgm:t>
    </dgm:pt>
    <dgm:pt modelId="{E92AA8F7-DC9A-414B-B7E7-EF69DFF859DD}" type="sibTrans" cxnId="{64FD00EF-9159-48C5-801C-257EB6F7BD31}">
      <dgm:prSet/>
      <dgm:spPr/>
      <dgm:t>
        <a:bodyPr/>
        <a:lstStyle/>
        <a:p>
          <a:endParaRPr lang="pl-PL"/>
        </a:p>
      </dgm:t>
    </dgm:pt>
    <dgm:pt modelId="{B7B00016-EF22-45CA-B8C1-20F46A70DA9B}" type="pres">
      <dgm:prSet presAssocID="{F75251C9-694E-4580-A0AE-7BD05E801AF2}" presName="linear" presStyleCnt="0">
        <dgm:presLayoutVars>
          <dgm:animLvl val="lvl"/>
          <dgm:resizeHandles val="exact"/>
        </dgm:presLayoutVars>
      </dgm:prSet>
      <dgm:spPr/>
    </dgm:pt>
    <dgm:pt modelId="{AF23EECD-BDE3-4720-885E-4701CF16E6E8}" type="pres">
      <dgm:prSet presAssocID="{C81C1615-C1B3-4B95-B2C5-D4BC42EC5C1A}" presName="parentText" presStyleLbl="node1" presStyleIdx="0" presStyleCnt="1" custLinFactNeighborY="-13086">
        <dgm:presLayoutVars>
          <dgm:chMax val="0"/>
          <dgm:bulletEnabled val="1"/>
        </dgm:presLayoutVars>
      </dgm:prSet>
      <dgm:spPr/>
    </dgm:pt>
    <dgm:pt modelId="{E2B54E31-068E-402A-A4BE-AF9AA7D11743}" type="pres">
      <dgm:prSet presAssocID="{C81C1615-C1B3-4B95-B2C5-D4BC42EC5C1A}" presName="childText" presStyleLbl="revTx" presStyleIdx="0" presStyleCnt="1" custLinFactNeighborX="-185" custLinFactNeighborY="6074">
        <dgm:presLayoutVars>
          <dgm:bulletEnabled val="1"/>
        </dgm:presLayoutVars>
      </dgm:prSet>
      <dgm:spPr/>
    </dgm:pt>
  </dgm:ptLst>
  <dgm:cxnLst>
    <dgm:cxn modelId="{3BA74F03-3CC4-45A5-99D1-99EA14FD4A1D}" type="presOf" srcId="{E50ED671-88CA-4B05-BCC8-06F256CF8A3C}" destId="{E2B54E31-068E-402A-A4BE-AF9AA7D11743}" srcOrd="0" destOrd="0" presId="urn:microsoft.com/office/officeart/2005/8/layout/vList2"/>
    <dgm:cxn modelId="{0AE0F568-4955-406F-83A9-62E88FD73C1C}" type="presOf" srcId="{C81C1615-C1B3-4B95-B2C5-D4BC42EC5C1A}" destId="{AF23EECD-BDE3-4720-885E-4701CF16E6E8}" srcOrd="0" destOrd="0" presId="urn:microsoft.com/office/officeart/2005/8/layout/vList2"/>
    <dgm:cxn modelId="{39FB0B49-1A6D-4C57-A5B3-FBD636AD3485}" type="presOf" srcId="{F75251C9-694E-4580-A0AE-7BD05E801AF2}" destId="{B7B00016-EF22-45CA-B8C1-20F46A70DA9B}" srcOrd="0" destOrd="0" presId="urn:microsoft.com/office/officeart/2005/8/layout/vList2"/>
    <dgm:cxn modelId="{64FD00EF-9159-48C5-801C-257EB6F7BD31}" srcId="{C81C1615-C1B3-4B95-B2C5-D4BC42EC5C1A}" destId="{E50ED671-88CA-4B05-BCC8-06F256CF8A3C}" srcOrd="0" destOrd="0" parTransId="{1DC4953E-791D-400F-8CE4-EB525EF59313}" sibTransId="{E92AA8F7-DC9A-414B-B7E7-EF69DFF859DD}"/>
    <dgm:cxn modelId="{4AE5FBEF-AC12-4B8E-9039-F6DA0E32D4DF}" srcId="{F75251C9-694E-4580-A0AE-7BD05E801AF2}" destId="{C81C1615-C1B3-4B95-B2C5-D4BC42EC5C1A}" srcOrd="0" destOrd="0" parTransId="{ABC75D30-1185-44A2-95CF-E2233AF6E3D5}" sibTransId="{B2B2CBDA-940A-4FE4-93FC-F052F9FC6A26}"/>
    <dgm:cxn modelId="{358E9A80-F94C-4607-A406-B5F473A7F81B}" type="presParOf" srcId="{B7B00016-EF22-45CA-B8C1-20F46A70DA9B}" destId="{AF23EECD-BDE3-4720-885E-4701CF16E6E8}" srcOrd="0" destOrd="0" presId="urn:microsoft.com/office/officeart/2005/8/layout/vList2"/>
    <dgm:cxn modelId="{2BAE9FF8-8E13-4EB5-B0E0-6CF5F9A23FB4}" type="presParOf" srcId="{B7B00016-EF22-45CA-B8C1-20F46A70DA9B}" destId="{E2B54E31-068E-402A-A4BE-AF9AA7D1174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5251C9-694E-4580-A0AE-7BD05E801A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1C1615-C1B3-4B95-B2C5-D4BC42EC5C1A}">
      <dgm:prSet phldrT="[Tekst]" custT="1"/>
      <dgm:spPr>
        <a:solidFill>
          <a:schemeClr val="accent3"/>
        </a:solidFill>
      </dgm:spPr>
      <dgm:t>
        <a:bodyPr anchor="ctr" anchorCtr="0"/>
        <a:lstStyle/>
        <a:p>
          <a:r>
            <a:rPr lang="pl-PL" sz="3200" dirty="0"/>
            <a:t>Dzielenie zobowiązaniami</a:t>
          </a:r>
        </a:p>
      </dgm:t>
    </dgm:pt>
    <dgm:pt modelId="{ABC75D30-1185-44A2-95CF-E2233AF6E3D5}" type="parTrans" cxnId="{4AE5FBEF-AC12-4B8E-9039-F6DA0E32D4DF}">
      <dgm:prSet/>
      <dgm:spPr/>
      <dgm:t>
        <a:bodyPr/>
        <a:lstStyle/>
        <a:p>
          <a:endParaRPr lang="pl-PL"/>
        </a:p>
      </dgm:t>
    </dgm:pt>
    <dgm:pt modelId="{B2B2CBDA-940A-4FE4-93FC-F052F9FC6A26}" type="sibTrans" cxnId="{4AE5FBEF-AC12-4B8E-9039-F6DA0E32D4DF}">
      <dgm:prSet/>
      <dgm:spPr/>
      <dgm:t>
        <a:bodyPr/>
        <a:lstStyle/>
        <a:p>
          <a:endParaRPr lang="pl-PL"/>
        </a:p>
      </dgm:t>
    </dgm:pt>
    <dgm:pt modelId="{E50ED671-88CA-4B05-BCC8-06F256CF8A3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 Bóg działał w moim życiu przez konkretne zobowiązania?</a:t>
          </a:r>
        </a:p>
      </dgm:t>
    </dgm:pt>
    <dgm:pt modelId="{1DC4953E-791D-400F-8CE4-EB525EF59313}" type="parTrans" cxnId="{64FD00EF-9159-48C5-801C-257EB6F7BD31}">
      <dgm:prSet/>
      <dgm:spPr/>
      <dgm:t>
        <a:bodyPr/>
        <a:lstStyle/>
        <a:p>
          <a:endParaRPr lang="pl-PL"/>
        </a:p>
      </dgm:t>
    </dgm:pt>
    <dgm:pt modelId="{E92AA8F7-DC9A-414B-B7E7-EF69DFF859DD}" type="sibTrans" cxnId="{64FD00EF-9159-48C5-801C-257EB6F7BD31}">
      <dgm:prSet/>
      <dgm:spPr/>
      <dgm:t>
        <a:bodyPr/>
        <a:lstStyle/>
        <a:p>
          <a:endParaRPr lang="pl-PL"/>
        </a:p>
      </dgm:t>
    </dgm:pt>
    <dgm:pt modelId="{24252BBC-B395-49E5-8F80-23E487DC971F}">
      <dgm:prSet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Jaka była moja współpraca z łaską Bożą przez wierność praktykom duchowym (poszczególnym zobowiązaniom) i hojność serca?</a:t>
          </a:r>
        </a:p>
      </dgm:t>
    </dgm:pt>
    <dgm:pt modelId="{DD3D2CF2-C9C4-4733-8E23-4C43BD53EC12}" type="parTrans" cxnId="{898F0742-D1BA-45D3-AA5C-731D1F85D11F}">
      <dgm:prSet/>
      <dgm:spPr/>
      <dgm:t>
        <a:bodyPr/>
        <a:lstStyle/>
        <a:p>
          <a:endParaRPr lang="pl-PL"/>
        </a:p>
      </dgm:t>
    </dgm:pt>
    <dgm:pt modelId="{C7C81012-BB96-4BC4-8F67-5BF2C68A27CC}" type="sibTrans" cxnId="{898F0742-D1BA-45D3-AA5C-731D1F85D11F}">
      <dgm:prSet/>
      <dgm:spPr/>
      <dgm:t>
        <a:bodyPr/>
        <a:lstStyle/>
        <a:p>
          <a:endParaRPr lang="pl-PL"/>
        </a:p>
      </dgm:t>
    </dgm:pt>
    <dgm:pt modelId="{56E04D30-6D87-4CC1-8FFC-A3501C0FBF6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l-PL" sz="2600" dirty="0"/>
            <a:t>Co było trudne i co było powodem zaniedbań?</a:t>
          </a:r>
        </a:p>
      </dgm:t>
    </dgm:pt>
    <dgm:pt modelId="{91540C3C-DB34-4893-9998-8CEE0C61F1C7}" type="parTrans" cxnId="{EDEB7587-6443-475B-8E72-A5B90ACDB602}">
      <dgm:prSet/>
      <dgm:spPr/>
      <dgm:t>
        <a:bodyPr/>
        <a:lstStyle/>
        <a:p>
          <a:endParaRPr lang="pl-PL"/>
        </a:p>
      </dgm:t>
    </dgm:pt>
    <dgm:pt modelId="{9FCAEF2F-7480-4E35-9BD4-60B137E1923B}" type="sibTrans" cxnId="{EDEB7587-6443-475B-8E72-A5B90ACDB602}">
      <dgm:prSet/>
      <dgm:spPr/>
      <dgm:t>
        <a:bodyPr/>
        <a:lstStyle/>
        <a:p>
          <a:endParaRPr lang="pl-PL"/>
        </a:p>
      </dgm:t>
    </dgm:pt>
    <dgm:pt modelId="{B7B00016-EF22-45CA-B8C1-20F46A70DA9B}" type="pres">
      <dgm:prSet presAssocID="{F75251C9-694E-4580-A0AE-7BD05E801AF2}" presName="linear" presStyleCnt="0">
        <dgm:presLayoutVars>
          <dgm:animLvl val="lvl"/>
          <dgm:resizeHandles val="exact"/>
        </dgm:presLayoutVars>
      </dgm:prSet>
      <dgm:spPr/>
    </dgm:pt>
    <dgm:pt modelId="{AF23EECD-BDE3-4720-885E-4701CF16E6E8}" type="pres">
      <dgm:prSet presAssocID="{C81C1615-C1B3-4B95-B2C5-D4BC42EC5C1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2B54E31-068E-402A-A4BE-AF9AA7D11743}" type="pres">
      <dgm:prSet presAssocID="{C81C1615-C1B3-4B95-B2C5-D4BC42EC5C1A}" presName="childText" presStyleLbl="revTx" presStyleIdx="0" presStyleCnt="1" custScaleY="112645" custLinFactNeighborX="185" custLinFactNeighborY="24816">
        <dgm:presLayoutVars>
          <dgm:bulletEnabled val="1"/>
        </dgm:presLayoutVars>
      </dgm:prSet>
      <dgm:spPr/>
    </dgm:pt>
  </dgm:ptLst>
  <dgm:cxnLst>
    <dgm:cxn modelId="{3BA74F03-3CC4-45A5-99D1-99EA14FD4A1D}" type="presOf" srcId="{E50ED671-88CA-4B05-BCC8-06F256CF8A3C}" destId="{E2B54E31-068E-402A-A4BE-AF9AA7D11743}" srcOrd="0" destOrd="0" presId="urn:microsoft.com/office/officeart/2005/8/layout/vList2"/>
    <dgm:cxn modelId="{898F0742-D1BA-45D3-AA5C-731D1F85D11F}" srcId="{C81C1615-C1B3-4B95-B2C5-D4BC42EC5C1A}" destId="{24252BBC-B395-49E5-8F80-23E487DC971F}" srcOrd="1" destOrd="0" parTransId="{DD3D2CF2-C9C4-4733-8E23-4C43BD53EC12}" sibTransId="{C7C81012-BB96-4BC4-8F67-5BF2C68A27CC}"/>
    <dgm:cxn modelId="{0AE0F568-4955-406F-83A9-62E88FD73C1C}" type="presOf" srcId="{C81C1615-C1B3-4B95-B2C5-D4BC42EC5C1A}" destId="{AF23EECD-BDE3-4720-885E-4701CF16E6E8}" srcOrd="0" destOrd="0" presId="urn:microsoft.com/office/officeart/2005/8/layout/vList2"/>
    <dgm:cxn modelId="{39FB0B49-1A6D-4C57-A5B3-FBD636AD3485}" type="presOf" srcId="{F75251C9-694E-4580-A0AE-7BD05E801AF2}" destId="{B7B00016-EF22-45CA-B8C1-20F46A70DA9B}" srcOrd="0" destOrd="0" presId="urn:microsoft.com/office/officeart/2005/8/layout/vList2"/>
    <dgm:cxn modelId="{EDEB7587-6443-475B-8E72-A5B90ACDB602}" srcId="{C81C1615-C1B3-4B95-B2C5-D4BC42EC5C1A}" destId="{56E04D30-6D87-4CC1-8FFC-A3501C0FBF64}" srcOrd="2" destOrd="0" parTransId="{91540C3C-DB34-4893-9998-8CEE0C61F1C7}" sibTransId="{9FCAEF2F-7480-4E35-9BD4-60B137E1923B}"/>
    <dgm:cxn modelId="{E03B0BC9-46B0-47B9-8096-14E5797AE95D}" type="presOf" srcId="{24252BBC-B395-49E5-8F80-23E487DC971F}" destId="{E2B54E31-068E-402A-A4BE-AF9AA7D11743}" srcOrd="0" destOrd="1" presId="urn:microsoft.com/office/officeart/2005/8/layout/vList2"/>
    <dgm:cxn modelId="{093E8CDD-3B86-4F6A-AB83-8EFFC931D7DE}" type="presOf" srcId="{56E04D30-6D87-4CC1-8FFC-A3501C0FBF64}" destId="{E2B54E31-068E-402A-A4BE-AF9AA7D11743}" srcOrd="0" destOrd="2" presId="urn:microsoft.com/office/officeart/2005/8/layout/vList2"/>
    <dgm:cxn modelId="{64FD00EF-9159-48C5-801C-257EB6F7BD31}" srcId="{C81C1615-C1B3-4B95-B2C5-D4BC42EC5C1A}" destId="{E50ED671-88CA-4B05-BCC8-06F256CF8A3C}" srcOrd="0" destOrd="0" parTransId="{1DC4953E-791D-400F-8CE4-EB525EF59313}" sibTransId="{E92AA8F7-DC9A-414B-B7E7-EF69DFF859DD}"/>
    <dgm:cxn modelId="{4AE5FBEF-AC12-4B8E-9039-F6DA0E32D4DF}" srcId="{F75251C9-694E-4580-A0AE-7BD05E801AF2}" destId="{C81C1615-C1B3-4B95-B2C5-D4BC42EC5C1A}" srcOrd="0" destOrd="0" parTransId="{ABC75D30-1185-44A2-95CF-E2233AF6E3D5}" sibTransId="{B2B2CBDA-940A-4FE4-93FC-F052F9FC6A26}"/>
    <dgm:cxn modelId="{358E9A80-F94C-4607-A406-B5F473A7F81B}" type="presParOf" srcId="{B7B00016-EF22-45CA-B8C1-20F46A70DA9B}" destId="{AF23EECD-BDE3-4720-885E-4701CF16E6E8}" srcOrd="0" destOrd="0" presId="urn:microsoft.com/office/officeart/2005/8/layout/vList2"/>
    <dgm:cxn modelId="{2BAE9FF8-8E13-4EB5-B0E0-6CF5F9A23FB4}" type="presParOf" srcId="{B7B00016-EF22-45CA-B8C1-20F46A70DA9B}" destId="{E2B54E31-068E-402A-A4BE-AF9AA7D1174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5251C9-694E-4580-A0AE-7BD05E801A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1C1615-C1B3-4B95-B2C5-D4BC42EC5C1A}">
      <dgm:prSet phldrT="[Tekst]" custT="1"/>
      <dgm:spPr>
        <a:solidFill>
          <a:schemeClr val="accent2"/>
        </a:solidFill>
      </dgm:spPr>
      <dgm:t>
        <a:bodyPr anchor="ctr" anchorCtr="0"/>
        <a:lstStyle/>
        <a:p>
          <a:r>
            <a:rPr lang="pl-PL" sz="3200" dirty="0"/>
            <a:t>Dzielenie tematem formacyjnym</a:t>
          </a:r>
        </a:p>
      </dgm:t>
    </dgm:pt>
    <dgm:pt modelId="{ABC75D30-1185-44A2-95CF-E2233AF6E3D5}" type="parTrans" cxnId="{4AE5FBEF-AC12-4B8E-9039-F6DA0E32D4DF}">
      <dgm:prSet/>
      <dgm:spPr/>
      <dgm:t>
        <a:bodyPr/>
        <a:lstStyle/>
        <a:p>
          <a:endParaRPr lang="pl-PL"/>
        </a:p>
      </dgm:t>
    </dgm:pt>
    <dgm:pt modelId="{B2B2CBDA-940A-4FE4-93FC-F052F9FC6A26}" type="sibTrans" cxnId="{4AE5FBEF-AC12-4B8E-9039-F6DA0E32D4DF}">
      <dgm:prSet/>
      <dgm:spPr/>
      <dgm:t>
        <a:bodyPr/>
        <a:lstStyle/>
        <a:p>
          <a:endParaRPr lang="pl-PL"/>
        </a:p>
      </dgm:t>
    </dgm:pt>
    <dgm:pt modelId="{E50ED671-88CA-4B05-BCC8-06F256CF8A3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Czy wybierając Chrystusa jako Pana i Zbawiciela dostrzegam Jego zbawcze działanie w życiu?</a:t>
          </a:r>
        </a:p>
      </dgm:t>
    </dgm:pt>
    <dgm:pt modelId="{1DC4953E-791D-400F-8CE4-EB525EF59313}" type="parTrans" cxnId="{64FD00EF-9159-48C5-801C-257EB6F7BD31}">
      <dgm:prSet/>
      <dgm:spPr/>
      <dgm:t>
        <a:bodyPr/>
        <a:lstStyle/>
        <a:p>
          <a:endParaRPr lang="pl-PL"/>
        </a:p>
      </dgm:t>
    </dgm:pt>
    <dgm:pt modelId="{E92AA8F7-DC9A-414B-B7E7-EF69DFF859DD}" type="sibTrans" cxnId="{64FD00EF-9159-48C5-801C-257EB6F7BD31}">
      <dgm:prSet/>
      <dgm:spPr/>
      <dgm:t>
        <a:bodyPr/>
        <a:lstStyle/>
        <a:p>
          <a:endParaRPr lang="pl-PL"/>
        </a:p>
      </dgm:t>
    </dgm:pt>
    <dgm:pt modelId="{14A70401-033F-4683-AE30-2419B9373220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Co wymaga nawrócenia, przemiany w mojej codzienności?</a:t>
          </a:r>
        </a:p>
      </dgm:t>
    </dgm:pt>
    <dgm:pt modelId="{06EFDFF6-4D9F-4BEF-9328-652B9868771D}" type="parTrans" cxnId="{CF93F3AD-A6C8-40D2-9610-E0C8C46A1B20}">
      <dgm:prSet/>
      <dgm:spPr/>
      <dgm:t>
        <a:bodyPr/>
        <a:lstStyle/>
        <a:p>
          <a:endParaRPr lang="pl-PL"/>
        </a:p>
      </dgm:t>
    </dgm:pt>
    <dgm:pt modelId="{5F0B3752-0126-46D0-BEF8-5A06A87E9BD0}" type="sibTrans" cxnId="{CF93F3AD-A6C8-40D2-9610-E0C8C46A1B20}">
      <dgm:prSet/>
      <dgm:spPr/>
      <dgm:t>
        <a:bodyPr/>
        <a:lstStyle/>
        <a:p>
          <a:endParaRPr lang="pl-PL"/>
        </a:p>
      </dgm:t>
    </dgm:pt>
    <dgm:pt modelId="{6A99A29D-502E-4F23-B6C0-84727417435C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W jaki sposób chcę poznawać Prawdę, która mnie wyzwala?</a:t>
          </a:r>
        </a:p>
      </dgm:t>
    </dgm:pt>
    <dgm:pt modelId="{999B467F-1A30-4BF3-8FB3-801BB8C37ED8}" type="parTrans" cxnId="{8385821A-1F0B-4E65-8D6D-BA3E5886E335}">
      <dgm:prSet/>
      <dgm:spPr/>
      <dgm:t>
        <a:bodyPr/>
        <a:lstStyle/>
        <a:p>
          <a:endParaRPr lang="pl-PL"/>
        </a:p>
      </dgm:t>
    </dgm:pt>
    <dgm:pt modelId="{E0BBFC97-F024-4DD4-8206-52E337F43D3C}" type="sibTrans" cxnId="{8385821A-1F0B-4E65-8D6D-BA3E5886E335}">
      <dgm:prSet/>
      <dgm:spPr/>
      <dgm:t>
        <a:bodyPr/>
        <a:lstStyle/>
        <a:p>
          <a:endParaRPr lang="pl-PL"/>
        </a:p>
      </dgm:t>
    </dgm:pt>
    <dgm:pt modelId="{7202ACD0-0955-4537-9C42-C1FB8FED17BF}">
      <dgm:prSet phldrT="[Tekst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pl-PL" sz="2600" dirty="0"/>
            <a:t>Jakie były nasze wnioski i postanowienia i co się udało zrealizować?</a:t>
          </a:r>
        </a:p>
      </dgm:t>
    </dgm:pt>
    <dgm:pt modelId="{DA86C23C-7CE3-4FC1-8D77-6909CA5F62FF}" type="parTrans" cxnId="{C9F68DD5-2138-4A90-AE0B-4FA229B613E0}">
      <dgm:prSet/>
      <dgm:spPr/>
      <dgm:t>
        <a:bodyPr/>
        <a:lstStyle/>
        <a:p>
          <a:endParaRPr lang="pl-PL"/>
        </a:p>
      </dgm:t>
    </dgm:pt>
    <dgm:pt modelId="{8B63F7C1-18C0-433E-B669-FE21EB6B72DE}" type="sibTrans" cxnId="{C9F68DD5-2138-4A90-AE0B-4FA229B613E0}">
      <dgm:prSet/>
      <dgm:spPr/>
      <dgm:t>
        <a:bodyPr/>
        <a:lstStyle/>
        <a:p>
          <a:endParaRPr lang="pl-PL"/>
        </a:p>
      </dgm:t>
    </dgm:pt>
    <dgm:pt modelId="{B7B00016-EF22-45CA-B8C1-20F46A70DA9B}" type="pres">
      <dgm:prSet presAssocID="{F75251C9-694E-4580-A0AE-7BD05E801AF2}" presName="linear" presStyleCnt="0">
        <dgm:presLayoutVars>
          <dgm:animLvl val="lvl"/>
          <dgm:resizeHandles val="exact"/>
        </dgm:presLayoutVars>
      </dgm:prSet>
      <dgm:spPr/>
    </dgm:pt>
    <dgm:pt modelId="{AF23EECD-BDE3-4720-885E-4701CF16E6E8}" type="pres">
      <dgm:prSet presAssocID="{C81C1615-C1B3-4B95-B2C5-D4BC42EC5C1A}" presName="parentText" presStyleLbl="node1" presStyleIdx="0" presStyleCnt="1" custScaleX="98333">
        <dgm:presLayoutVars>
          <dgm:chMax val="0"/>
          <dgm:bulletEnabled val="1"/>
        </dgm:presLayoutVars>
      </dgm:prSet>
      <dgm:spPr/>
    </dgm:pt>
    <dgm:pt modelId="{E2B54E31-068E-402A-A4BE-AF9AA7D11743}" type="pres">
      <dgm:prSet presAssocID="{C81C1615-C1B3-4B95-B2C5-D4BC42EC5C1A}" presName="childText" presStyleLbl="revTx" presStyleIdx="0" presStyleCnt="1" custLinFactNeighborX="185" custLinFactNeighborY="24816">
        <dgm:presLayoutVars>
          <dgm:bulletEnabled val="1"/>
        </dgm:presLayoutVars>
      </dgm:prSet>
      <dgm:spPr/>
    </dgm:pt>
  </dgm:ptLst>
  <dgm:cxnLst>
    <dgm:cxn modelId="{3BA74F03-3CC4-45A5-99D1-99EA14FD4A1D}" type="presOf" srcId="{E50ED671-88CA-4B05-BCC8-06F256CF8A3C}" destId="{E2B54E31-068E-402A-A4BE-AF9AA7D11743}" srcOrd="0" destOrd="0" presId="urn:microsoft.com/office/officeart/2005/8/layout/vList2"/>
    <dgm:cxn modelId="{8385821A-1F0B-4E65-8D6D-BA3E5886E335}" srcId="{C81C1615-C1B3-4B95-B2C5-D4BC42EC5C1A}" destId="{6A99A29D-502E-4F23-B6C0-84727417435C}" srcOrd="2" destOrd="0" parTransId="{999B467F-1A30-4BF3-8FB3-801BB8C37ED8}" sibTransId="{E0BBFC97-F024-4DD4-8206-52E337F43D3C}"/>
    <dgm:cxn modelId="{0AE0F568-4955-406F-83A9-62E88FD73C1C}" type="presOf" srcId="{C81C1615-C1B3-4B95-B2C5-D4BC42EC5C1A}" destId="{AF23EECD-BDE3-4720-885E-4701CF16E6E8}" srcOrd="0" destOrd="0" presId="urn:microsoft.com/office/officeart/2005/8/layout/vList2"/>
    <dgm:cxn modelId="{39FB0B49-1A6D-4C57-A5B3-FBD636AD3485}" type="presOf" srcId="{F75251C9-694E-4580-A0AE-7BD05E801AF2}" destId="{B7B00016-EF22-45CA-B8C1-20F46A70DA9B}" srcOrd="0" destOrd="0" presId="urn:microsoft.com/office/officeart/2005/8/layout/vList2"/>
    <dgm:cxn modelId="{17F51549-283C-4D87-B452-2D93CF2BA556}" type="presOf" srcId="{6A99A29D-502E-4F23-B6C0-84727417435C}" destId="{E2B54E31-068E-402A-A4BE-AF9AA7D11743}" srcOrd="0" destOrd="2" presId="urn:microsoft.com/office/officeart/2005/8/layout/vList2"/>
    <dgm:cxn modelId="{41010C7A-549A-4AA3-BA1B-9ED3AAB7CB98}" type="presOf" srcId="{14A70401-033F-4683-AE30-2419B9373220}" destId="{E2B54E31-068E-402A-A4BE-AF9AA7D11743}" srcOrd="0" destOrd="1" presId="urn:microsoft.com/office/officeart/2005/8/layout/vList2"/>
    <dgm:cxn modelId="{B201D9A4-2928-41E5-8BC9-1BBB7EDFDEA6}" type="presOf" srcId="{7202ACD0-0955-4537-9C42-C1FB8FED17BF}" destId="{E2B54E31-068E-402A-A4BE-AF9AA7D11743}" srcOrd="0" destOrd="3" presId="urn:microsoft.com/office/officeart/2005/8/layout/vList2"/>
    <dgm:cxn modelId="{CF93F3AD-A6C8-40D2-9610-E0C8C46A1B20}" srcId="{C81C1615-C1B3-4B95-B2C5-D4BC42EC5C1A}" destId="{14A70401-033F-4683-AE30-2419B9373220}" srcOrd="1" destOrd="0" parTransId="{06EFDFF6-4D9F-4BEF-9328-652B9868771D}" sibTransId="{5F0B3752-0126-46D0-BEF8-5A06A87E9BD0}"/>
    <dgm:cxn modelId="{C9F68DD5-2138-4A90-AE0B-4FA229B613E0}" srcId="{C81C1615-C1B3-4B95-B2C5-D4BC42EC5C1A}" destId="{7202ACD0-0955-4537-9C42-C1FB8FED17BF}" srcOrd="3" destOrd="0" parTransId="{DA86C23C-7CE3-4FC1-8D77-6909CA5F62FF}" sibTransId="{8B63F7C1-18C0-433E-B669-FE21EB6B72DE}"/>
    <dgm:cxn modelId="{64FD00EF-9159-48C5-801C-257EB6F7BD31}" srcId="{C81C1615-C1B3-4B95-B2C5-D4BC42EC5C1A}" destId="{E50ED671-88CA-4B05-BCC8-06F256CF8A3C}" srcOrd="0" destOrd="0" parTransId="{1DC4953E-791D-400F-8CE4-EB525EF59313}" sibTransId="{E92AA8F7-DC9A-414B-B7E7-EF69DFF859DD}"/>
    <dgm:cxn modelId="{4AE5FBEF-AC12-4B8E-9039-F6DA0E32D4DF}" srcId="{F75251C9-694E-4580-A0AE-7BD05E801AF2}" destId="{C81C1615-C1B3-4B95-B2C5-D4BC42EC5C1A}" srcOrd="0" destOrd="0" parTransId="{ABC75D30-1185-44A2-95CF-E2233AF6E3D5}" sibTransId="{B2B2CBDA-940A-4FE4-93FC-F052F9FC6A26}"/>
    <dgm:cxn modelId="{358E9A80-F94C-4607-A406-B5F473A7F81B}" type="presParOf" srcId="{B7B00016-EF22-45CA-B8C1-20F46A70DA9B}" destId="{AF23EECD-BDE3-4720-885E-4701CF16E6E8}" srcOrd="0" destOrd="0" presId="urn:microsoft.com/office/officeart/2005/8/layout/vList2"/>
    <dgm:cxn modelId="{2BAE9FF8-8E13-4EB5-B0E0-6CF5F9A23FB4}" type="presParOf" srcId="{B7B00016-EF22-45CA-B8C1-20F46A70DA9B}" destId="{E2B54E31-068E-402A-A4BE-AF9AA7D1174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82F85-6428-45C1-934B-38D4D422B7FD}">
      <dsp:nvSpPr>
        <dsp:cNvPr id="0" name=""/>
        <dsp:cNvSpPr/>
      </dsp:nvSpPr>
      <dsp:spPr>
        <a:xfrm>
          <a:off x="474410" y="814566"/>
          <a:ext cx="1259995" cy="12599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A06422-6235-45E0-BB18-EA550F040A51}">
      <dsp:nvSpPr>
        <dsp:cNvPr id="0" name=""/>
        <dsp:cNvSpPr/>
      </dsp:nvSpPr>
      <dsp:spPr>
        <a:xfrm>
          <a:off x="632310" y="1004376"/>
          <a:ext cx="972535" cy="8757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77FD57-FEB0-4F34-BFFB-0540620EF12B}">
      <dsp:nvSpPr>
        <dsp:cNvPr id="0" name=""/>
        <dsp:cNvSpPr/>
      </dsp:nvSpPr>
      <dsp:spPr>
        <a:xfrm>
          <a:off x="0" y="2435984"/>
          <a:ext cx="2205487" cy="75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b="1" kern="1200" dirty="0"/>
            <a:t>Nowy sposób myślenia</a:t>
          </a:r>
        </a:p>
      </dsp:txBody>
      <dsp:txXfrm>
        <a:off x="0" y="2435984"/>
        <a:ext cx="2205487" cy="754763"/>
      </dsp:txXfrm>
    </dsp:sp>
    <dsp:sp modelId="{D1BBEE29-F745-4245-9FB5-021025CC5B4C}">
      <dsp:nvSpPr>
        <dsp:cNvPr id="0" name=""/>
        <dsp:cNvSpPr/>
      </dsp:nvSpPr>
      <dsp:spPr>
        <a:xfrm>
          <a:off x="2731133" y="946141"/>
          <a:ext cx="824572" cy="824572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513E15-CD74-4CD9-AE2A-2462CDC7A013}">
      <dsp:nvSpPr>
        <dsp:cNvPr id="0" name=""/>
        <dsp:cNvSpPr/>
      </dsp:nvSpPr>
      <dsp:spPr>
        <a:xfrm>
          <a:off x="2906862" y="1121869"/>
          <a:ext cx="473115" cy="47311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559BDC5-C8B9-4AB1-8E43-6B06FE480B51}">
      <dsp:nvSpPr>
        <dsp:cNvPr id="0" name=""/>
        <dsp:cNvSpPr/>
      </dsp:nvSpPr>
      <dsp:spPr>
        <a:xfrm>
          <a:off x="2412930" y="888582"/>
          <a:ext cx="1399420" cy="690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5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endParaRPr lang="pl-PL" sz="5400" kern="1200" dirty="0"/>
        </a:p>
      </dsp:txBody>
      <dsp:txXfrm>
        <a:off x="2412930" y="888582"/>
        <a:ext cx="1399420" cy="690922"/>
      </dsp:txXfrm>
    </dsp:sp>
    <dsp:sp modelId="{47CF2094-5BC4-4C74-9325-2A20A24472B6}">
      <dsp:nvSpPr>
        <dsp:cNvPr id="0" name=""/>
        <dsp:cNvSpPr/>
      </dsp:nvSpPr>
      <dsp:spPr>
        <a:xfrm>
          <a:off x="4601617" y="814094"/>
          <a:ext cx="1259995" cy="1261150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A76BE7-67FD-457F-AA05-F42CD96055B1}">
      <dsp:nvSpPr>
        <dsp:cNvPr id="0" name=""/>
        <dsp:cNvSpPr/>
      </dsp:nvSpPr>
      <dsp:spPr>
        <a:xfrm>
          <a:off x="4719655" y="1032600"/>
          <a:ext cx="1023920" cy="8241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6F6CF8-FC1F-428F-AFEC-661D7F3EA687}">
      <dsp:nvSpPr>
        <dsp:cNvPr id="0" name=""/>
        <dsp:cNvSpPr/>
      </dsp:nvSpPr>
      <dsp:spPr>
        <a:xfrm>
          <a:off x="4037634" y="2505937"/>
          <a:ext cx="2303854" cy="755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b="1" kern="1200" dirty="0"/>
            <a:t>Nowy sposób działania</a:t>
          </a:r>
        </a:p>
      </dsp:txBody>
      <dsp:txXfrm>
        <a:off x="4037634" y="2505937"/>
        <a:ext cx="2303854" cy="755130"/>
      </dsp:txXfrm>
    </dsp:sp>
    <dsp:sp modelId="{E908EA66-C0E2-4CEE-A001-F021712D81FE}">
      <dsp:nvSpPr>
        <dsp:cNvPr id="0" name=""/>
        <dsp:cNvSpPr/>
      </dsp:nvSpPr>
      <dsp:spPr>
        <a:xfrm>
          <a:off x="6883970" y="904878"/>
          <a:ext cx="824572" cy="824572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FED6F26-29A3-4201-A30B-5AB77BE7719B}">
      <dsp:nvSpPr>
        <dsp:cNvPr id="0" name=""/>
        <dsp:cNvSpPr/>
      </dsp:nvSpPr>
      <dsp:spPr>
        <a:xfrm>
          <a:off x="7059699" y="1080607"/>
          <a:ext cx="473115" cy="473115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8B2C85-491D-4EC4-AA31-099E5A62F7BB}">
      <dsp:nvSpPr>
        <dsp:cNvPr id="0" name=""/>
        <dsp:cNvSpPr/>
      </dsp:nvSpPr>
      <dsp:spPr>
        <a:xfrm>
          <a:off x="6650636" y="828759"/>
          <a:ext cx="1352312" cy="828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4400" kern="1200" dirty="0">
              <a:sym typeface="Symbol" panose="05050102010706020507" pitchFamily="18" charset="2"/>
            </a:rPr>
            <a:t></a:t>
          </a:r>
          <a:endParaRPr lang="pl-PL" sz="4400" kern="1200" dirty="0"/>
        </a:p>
      </dsp:txBody>
      <dsp:txXfrm>
        <a:off x="6650636" y="828759"/>
        <a:ext cx="1352312" cy="828574"/>
      </dsp:txXfrm>
    </dsp:sp>
    <dsp:sp modelId="{AAA0308E-8D3E-476D-9E8E-34DCC7693921}">
      <dsp:nvSpPr>
        <dsp:cNvPr id="0" name=""/>
        <dsp:cNvSpPr/>
      </dsp:nvSpPr>
      <dsp:spPr>
        <a:xfrm>
          <a:off x="8864804" y="814100"/>
          <a:ext cx="1259995" cy="1260416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C95931C-4C03-4F69-A98D-E8CF61070206}">
      <dsp:nvSpPr>
        <dsp:cNvPr id="0" name=""/>
        <dsp:cNvSpPr/>
      </dsp:nvSpPr>
      <dsp:spPr>
        <a:xfrm>
          <a:off x="9157105" y="1084644"/>
          <a:ext cx="720000" cy="7202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9FC33F-FA47-49ED-B805-FAF38D49BC4F}">
      <dsp:nvSpPr>
        <dsp:cNvPr id="0" name=""/>
        <dsp:cNvSpPr/>
      </dsp:nvSpPr>
      <dsp:spPr>
        <a:xfrm>
          <a:off x="8186666" y="2505481"/>
          <a:ext cx="2571665" cy="755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b="1" kern="1200" dirty="0"/>
            <a:t>Ideał nowego życia</a:t>
          </a:r>
        </a:p>
      </dsp:txBody>
      <dsp:txXfrm>
        <a:off x="8186666" y="2505481"/>
        <a:ext cx="2571665" cy="755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21F63-9965-443F-B056-2732991E6024}">
      <dsp:nvSpPr>
        <dsp:cNvPr id="0" name=""/>
        <dsp:cNvSpPr/>
      </dsp:nvSpPr>
      <dsp:spPr>
        <a:xfrm>
          <a:off x="6148" y="-125204"/>
          <a:ext cx="1687766" cy="872057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Studium</a:t>
          </a:r>
        </a:p>
      </dsp:txBody>
      <dsp:txXfrm>
        <a:off x="6148" y="-125204"/>
        <a:ext cx="1687766" cy="581371"/>
      </dsp:txXfrm>
    </dsp:sp>
    <dsp:sp modelId="{D85D6731-1005-4FD7-89EB-2242883AA8A9}">
      <dsp:nvSpPr>
        <dsp:cNvPr id="0" name=""/>
        <dsp:cNvSpPr/>
      </dsp:nvSpPr>
      <dsp:spPr>
        <a:xfrm>
          <a:off x="119309" y="456167"/>
          <a:ext cx="2055760" cy="5311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Pracę z tematem zacząć na początku miesiąca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Stawiać pytania i wyciągać wnioski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Szukać pogłębienia</a:t>
          </a:r>
        </a:p>
      </dsp:txBody>
      <dsp:txXfrm>
        <a:off x="179520" y="516378"/>
        <a:ext cx="1935338" cy="5191133"/>
      </dsp:txXfrm>
    </dsp:sp>
    <dsp:sp modelId="{B7B7406C-0705-4419-A4B9-AE21CD5546D9}">
      <dsp:nvSpPr>
        <dsp:cNvPr id="0" name=""/>
        <dsp:cNvSpPr/>
      </dsp:nvSpPr>
      <dsp:spPr>
        <a:xfrm>
          <a:off x="1959972" y="-15272"/>
          <a:ext cx="564044" cy="3615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400" kern="1200"/>
        </a:p>
      </dsp:txBody>
      <dsp:txXfrm>
        <a:off x="1959972" y="57030"/>
        <a:ext cx="455592" cy="216904"/>
      </dsp:txXfrm>
    </dsp:sp>
    <dsp:sp modelId="{C37CB5E9-BFB7-4B35-BF07-447541B38D72}">
      <dsp:nvSpPr>
        <dsp:cNvPr id="0" name=""/>
        <dsp:cNvSpPr/>
      </dsp:nvSpPr>
      <dsp:spPr>
        <a:xfrm>
          <a:off x="2758148" y="-125204"/>
          <a:ext cx="1670775" cy="87205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Modlitwa</a:t>
          </a:r>
        </a:p>
      </dsp:txBody>
      <dsp:txXfrm>
        <a:off x="2758148" y="-125204"/>
        <a:ext cx="1670775" cy="581371"/>
      </dsp:txXfrm>
    </dsp:sp>
    <dsp:sp modelId="{6C6FAF8D-E252-44B9-9E05-535FE49349DD}">
      <dsp:nvSpPr>
        <dsp:cNvPr id="0" name=""/>
        <dsp:cNvSpPr/>
      </dsp:nvSpPr>
      <dsp:spPr>
        <a:xfrm>
          <a:off x="2878315" y="456167"/>
          <a:ext cx="2024758" cy="5311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Modlić się podanym fragmentem Biblii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Wracać do tego słowa w ciągu miesiąca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Włączać temat miesiąca do modlitwy małżeńskiej i rodzinnej</a:t>
          </a:r>
        </a:p>
      </dsp:txBody>
      <dsp:txXfrm>
        <a:off x="2937618" y="515470"/>
        <a:ext cx="1906152" cy="5192949"/>
      </dsp:txXfrm>
    </dsp:sp>
    <dsp:sp modelId="{CC3998D2-51C5-45F3-B76C-6D1DC99E2176}">
      <dsp:nvSpPr>
        <dsp:cNvPr id="0" name=""/>
        <dsp:cNvSpPr/>
      </dsp:nvSpPr>
      <dsp:spPr>
        <a:xfrm rot="26799">
          <a:off x="4693222" y="-4515"/>
          <a:ext cx="560348" cy="3615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400" kern="1200"/>
        </a:p>
      </dsp:txBody>
      <dsp:txXfrm>
        <a:off x="4693224" y="67364"/>
        <a:ext cx="451896" cy="216904"/>
      </dsp:txXfrm>
    </dsp:sp>
    <dsp:sp modelId="{D77F3524-6633-4399-A168-921B8C0E54D4}">
      <dsp:nvSpPr>
        <dsp:cNvPr id="0" name=""/>
        <dsp:cNvSpPr/>
      </dsp:nvSpPr>
      <dsp:spPr>
        <a:xfrm>
          <a:off x="5486152" y="-103413"/>
          <a:ext cx="1805232" cy="872057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Praktyka</a:t>
          </a:r>
        </a:p>
      </dsp:txBody>
      <dsp:txXfrm>
        <a:off x="5486152" y="-103413"/>
        <a:ext cx="1805232" cy="581371"/>
      </dsp:txXfrm>
    </dsp:sp>
    <dsp:sp modelId="{31DBB956-E6EF-4FBC-A015-64FB57F116E3}">
      <dsp:nvSpPr>
        <dsp:cNvPr id="0" name=""/>
        <dsp:cNvSpPr/>
      </dsp:nvSpPr>
      <dsp:spPr>
        <a:xfrm>
          <a:off x="5633019" y="492431"/>
          <a:ext cx="2105816" cy="5253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•"/>
          </a:pPr>
          <a:r>
            <a:rPr lang="pl-PL" sz="2000" kern="1200" dirty="0"/>
            <a:t>Konkretne wnioski i postanowienia wcielać od razu w życie</a:t>
          </a:r>
        </a:p>
      </dsp:txBody>
      <dsp:txXfrm>
        <a:off x="5694696" y="554108"/>
        <a:ext cx="1982462" cy="5130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F18F4-3070-4EF2-8E11-1ABC2B020A30}">
      <dsp:nvSpPr>
        <dsp:cNvPr id="0" name=""/>
        <dsp:cNvSpPr/>
      </dsp:nvSpPr>
      <dsp:spPr>
        <a:xfrm>
          <a:off x="0" y="22313"/>
          <a:ext cx="6454737" cy="1141920"/>
        </a:xfrm>
        <a:prstGeom prst="roundRect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życiem</a:t>
          </a:r>
        </a:p>
      </dsp:txBody>
      <dsp:txXfrm>
        <a:off x="55744" y="78057"/>
        <a:ext cx="6343249" cy="1030432"/>
      </dsp:txXfrm>
    </dsp:sp>
    <dsp:sp modelId="{8EDBA977-A3B7-4879-B10F-0D7904FA1665}">
      <dsp:nvSpPr>
        <dsp:cNvPr id="0" name=""/>
        <dsp:cNvSpPr/>
      </dsp:nvSpPr>
      <dsp:spPr>
        <a:xfrm>
          <a:off x="0" y="1339913"/>
          <a:ext cx="6454737" cy="1141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słowem Bożym</a:t>
          </a:r>
        </a:p>
      </dsp:txBody>
      <dsp:txXfrm>
        <a:off x="55744" y="1395657"/>
        <a:ext cx="6343249" cy="1030432"/>
      </dsp:txXfrm>
    </dsp:sp>
    <dsp:sp modelId="{F16FF3A2-BAE7-4B7C-9571-81F17F6F7FB5}">
      <dsp:nvSpPr>
        <dsp:cNvPr id="0" name=""/>
        <dsp:cNvSpPr/>
      </dsp:nvSpPr>
      <dsp:spPr>
        <a:xfrm>
          <a:off x="0" y="2657513"/>
          <a:ext cx="6454737" cy="1141920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zobowiązaniami</a:t>
          </a:r>
        </a:p>
      </dsp:txBody>
      <dsp:txXfrm>
        <a:off x="55744" y="2713257"/>
        <a:ext cx="6343249" cy="1030432"/>
      </dsp:txXfrm>
    </dsp:sp>
    <dsp:sp modelId="{898F4E49-8736-4DF2-9A5C-2ED83415166E}">
      <dsp:nvSpPr>
        <dsp:cNvPr id="0" name=""/>
        <dsp:cNvSpPr/>
      </dsp:nvSpPr>
      <dsp:spPr>
        <a:xfrm>
          <a:off x="0" y="3975113"/>
          <a:ext cx="6454737" cy="1141920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tematem formacyjnym</a:t>
          </a:r>
        </a:p>
      </dsp:txBody>
      <dsp:txXfrm>
        <a:off x="55744" y="4030857"/>
        <a:ext cx="6343249" cy="1030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3EECD-BDE3-4720-885E-4701CF16E6E8}">
      <dsp:nvSpPr>
        <dsp:cNvPr id="0" name=""/>
        <dsp:cNvSpPr/>
      </dsp:nvSpPr>
      <dsp:spPr>
        <a:xfrm>
          <a:off x="0" y="0"/>
          <a:ext cx="6013450" cy="1216800"/>
        </a:xfrm>
        <a:prstGeom prst="roundRect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życiem</a:t>
          </a:r>
        </a:p>
      </dsp:txBody>
      <dsp:txXfrm>
        <a:off x="59399" y="59399"/>
        <a:ext cx="5894652" cy="1098002"/>
      </dsp:txXfrm>
    </dsp:sp>
    <dsp:sp modelId="{E2B54E31-068E-402A-A4BE-AF9AA7D11743}">
      <dsp:nvSpPr>
        <dsp:cNvPr id="0" name=""/>
        <dsp:cNvSpPr/>
      </dsp:nvSpPr>
      <dsp:spPr>
        <a:xfrm>
          <a:off x="0" y="1288592"/>
          <a:ext cx="6013450" cy="3298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927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 Bóg mnie i moją rodzinę prowadził przez ostatni miesiąc?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Czy wkraczał w moje życie jako Ten, który wyzwala (z konkretnych trudności, lęków itp.)?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 w tym miesiącu przeżywałem mój udział w KWC?</a:t>
          </a:r>
        </a:p>
      </dsp:txBody>
      <dsp:txXfrm>
        <a:off x="0" y="1288592"/>
        <a:ext cx="6013450" cy="32989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3EECD-BDE3-4720-885E-4701CF16E6E8}">
      <dsp:nvSpPr>
        <dsp:cNvPr id="0" name=""/>
        <dsp:cNvSpPr/>
      </dsp:nvSpPr>
      <dsp:spPr>
        <a:xfrm>
          <a:off x="0" y="213297"/>
          <a:ext cx="6013450" cy="1216800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słowem Bożym</a:t>
          </a:r>
        </a:p>
      </dsp:txBody>
      <dsp:txXfrm>
        <a:off x="59399" y="272696"/>
        <a:ext cx="5894652" cy="1098002"/>
      </dsp:txXfrm>
    </dsp:sp>
    <dsp:sp modelId="{E2B54E31-068E-402A-A4BE-AF9AA7D11743}">
      <dsp:nvSpPr>
        <dsp:cNvPr id="0" name=""/>
        <dsp:cNvSpPr/>
      </dsp:nvSpPr>
      <dsp:spPr>
        <a:xfrm>
          <a:off x="0" y="1671274"/>
          <a:ext cx="6013450" cy="1278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927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 słowo </a:t>
          </a:r>
          <a:r>
            <a:rPr lang="pl-PL" sz="2600" kern="1200" dirty="0" err="1"/>
            <a:t>Łk</a:t>
          </a:r>
          <a:r>
            <a:rPr lang="pl-PL" sz="2600" kern="1200" dirty="0"/>
            <a:t> 4, 18-19 oświeciło lub osądziło moje życie? (owoce Namiotu Spotkania)</a:t>
          </a:r>
        </a:p>
      </dsp:txBody>
      <dsp:txXfrm>
        <a:off x="0" y="1671274"/>
        <a:ext cx="6013450" cy="12782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3EECD-BDE3-4720-885E-4701CF16E6E8}">
      <dsp:nvSpPr>
        <dsp:cNvPr id="0" name=""/>
        <dsp:cNvSpPr/>
      </dsp:nvSpPr>
      <dsp:spPr>
        <a:xfrm>
          <a:off x="0" y="220226"/>
          <a:ext cx="6013450" cy="1216800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zobowiązaniami</a:t>
          </a:r>
        </a:p>
      </dsp:txBody>
      <dsp:txXfrm>
        <a:off x="59399" y="279625"/>
        <a:ext cx="5894652" cy="1098002"/>
      </dsp:txXfrm>
    </dsp:sp>
    <dsp:sp modelId="{E2B54E31-068E-402A-A4BE-AF9AA7D11743}">
      <dsp:nvSpPr>
        <dsp:cNvPr id="0" name=""/>
        <dsp:cNvSpPr/>
      </dsp:nvSpPr>
      <dsp:spPr>
        <a:xfrm>
          <a:off x="0" y="1657252"/>
          <a:ext cx="6013450" cy="394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927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 Bóg działał w moim życiu przez konkretne zobowiązania?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Jaka była moja współpraca z łaską Bożą przez wierność praktykom duchowym (poszczególnym zobowiązaniom) i hojność serca?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pl-PL" sz="2600" kern="1200" dirty="0"/>
            <a:t>Co było trudne i co było powodem zaniedbań?</a:t>
          </a:r>
        </a:p>
      </dsp:txBody>
      <dsp:txXfrm>
        <a:off x="0" y="1657252"/>
        <a:ext cx="6013450" cy="39406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3EECD-BDE3-4720-885E-4701CF16E6E8}">
      <dsp:nvSpPr>
        <dsp:cNvPr id="0" name=""/>
        <dsp:cNvSpPr/>
      </dsp:nvSpPr>
      <dsp:spPr>
        <a:xfrm>
          <a:off x="55183" y="42963"/>
          <a:ext cx="6510322" cy="1216800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Dzielenie tematem formacyjnym</a:t>
          </a:r>
        </a:p>
      </dsp:txBody>
      <dsp:txXfrm>
        <a:off x="114582" y="102362"/>
        <a:ext cx="6391524" cy="1098002"/>
      </dsp:txXfrm>
    </dsp:sp>
    <dsp:sp modelId="{E2B54E31-068E-402A-A4BE-AF9AA7D11743}">
      <dsp:nvSpPr>
        <dsp:cNvPr id="0" name=""/>
        <dsp:cNvSpPr/>
      </dsp:nvSpPr>
      <dsp:spPr>
        <a:xfrm>
          <a:off x="0" y="1302727"/>
          <a:ext cx="6620689" cy="4440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207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Czy wybierając Chrystusa jako Pana i Zbawiciela dostrzegam Jego zbawcze działanie w życiu?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Co wymaga nawrócenia, przemiany w mojej codzienności?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W jaki sposób chcę poznawać Prawdę, która mnie wyzwala?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Times New Roman" panose="02020603050405020304" pitchFamily="18" charset="0"/>
            <a:buChar char="•"/>
          </a:pPr>
          <a:r>
            <a:rPr lang="pl-PL" sz="2600" kern="1200" dirty="0"/>
            <a:t>Jakie były nasze wnioski i postanowienia i co się udało zrealizować?</a:t>
          </a:r>
        </a:p>
      </dsp:txBody>
      <dsp:txXfrm>
        <a:off x="0" y="1302727"/>
        <a:ext cx="6620689" cy="4440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8CA3A-1D09-4C3B-9CA7-864016FB8CB1}" type="datetimeFigureOut">
              <a:rPr lang="pl-PL" smtClean="0"/>
              <a:t>29.01.2021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7B6E8-D99F-47A1-88E2-7BE6BB5C44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9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Poznanie Boga ma prowadzić do nawiązania i pogłębienia relacji z Nim. </a:t>
            </a:r>
            <a:br>
              <a:rPr lang="pl-PL" dirty="0"/>
            </a:br>
            <a:r>
              <a:rPr lang="pl-PL" dirty="0"/>
              <a:t>Pogłębianie wiary wymaga coraz pełniejszego zrozumienia. Fides </a:t>
            </a:r>
            <a:r>
              <a:rPr lang="pl-PL" dirty="0" err="1"/>
              <a:t>querens</a:t>
            </a:r>
            <a:r>
              <a:rPr lang="pl-PL" dirty="0"/>
              <a:t> </a:t>
            </a:r>
            <a:r>
              <a:rPr lang="pl-PL" dirty="0" err="1"/>
              <a:t>inellectum</a:t>
            </a:r>
            <a:r>
              <a:rPr lang="pl-PL" dirty="0"/>
              <a:t>. Credo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intelligam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Łatwiej oglądać kolejne </a:t>
            </a:r>
            <a:r>
              <a:rPr lang="pl-PL" dirty="0" err="1"/>
              <a:t>vlogi</a:t>
            </a:r>
            <a:r>
              <a:rPr lang="pl-PL" dirty="0"/>
              <a:t>, czytać o objawieniach i proroctwach, niż pochylić się nad Katechizmem.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7B6E8-D99F-47A1-88E2-7BE6BB5C444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86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14">
            <a:extLst>
              <a:ext uri="{FF2B5EF4-FFF2-40B4-BE49-F238E27FC236}">
                <a16:creationId xmlns:a16="http://schemas.microsoft.com/office/drawing/2014/main" id="{50FD0717-BEEE-48D4-8750-E44E166E9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16">
            <a:extLst>
              <a:ext uri="{FF2B5EF4-FFF2-40B4-BE49-F238E27FC236}">
                <a16:creationId xmlns:a16="http://schemas.microsoft.com/office/drawing/2014/main" id="{E4CBA4EB-F997-4F56-9436-88F607540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C2DA450E-1EDD-4D4A-8257-4808EB937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9392" y="938882"/>
            <a:ext cx="6562082" cy="4236223"/>
            <a:chOff x="7807230" y="2012810"/>
            <a:chExt cx="3251252" cy="345986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28FBF78-9E7E-46C0-950D-FC7AEE43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2116C23-5ED0-4F29-84D0-584CD0150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37EE4B41-0C22-468A-BCFF-66786B9C8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7777" y="1269341"/>
            <a:ext cx="5925312" cy="357530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A3167EF-6DF7-49C7-BEC6-D19475B7B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756" y="1463015"/>
            <a:ext cx="5492683" cy="3196668"/>
          </a:xfrm>
        </p:spPr>
        <p:txBody>
          <a:bodyPr anchor="ctr">
            <a:normAutofit/>
          </a:bodyPr>
          <a:lstStyle/>
          <a:p>
            <a:pPr algn="ctr"/>
            <a:r>
              <a:rPr lang="pl-PL" sz="4200" dirty="0">
                <a:solidFill>
                  <a:schemeClr val="bg1"/>
                </a:solidFill>
              </a:rPr>
              <a:t>Dlaczego formacja nam nie wychodzi?</a:t>
            </a:r>
            <a:br>
              <a:rPr lang="pl-PL" sz="4200" dirty="0">
                <a:solidFill>
                  <a:schemeClr val="bg1"/>
                </a:solidFill>
              </a:rPr>
            </a:br>
            <a:endParaRPr lang="pl-PL" sz="4200" dirty="0">
              <a:solidFill>
                <a:schemeClr val="bg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437F3D-C92E-477C-81EE-00E755228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79040" y="1541124"/>
            <a:ext cx="3063566" cy="3214944"/>
          </a:xfrm>
        </p:spPr>
        <p:txBody>
          <a:bodyPr anchor="ctr">
            <a:normAutofit/>
          </a:bodyPr>
          <a:lstStyle/>
          <a:p>
            <a:r>
              <a:rPr lang="pl-PL" sz="2400" dirty="0"/>
              <a:t>O metodzie formacyjnej </a:t>
            </a:r>
            <a:r>
              <a:rPr lang="pl-PL" sz="2400" i="1" dirty="0"/>
              <a:t>domowego Kościoła </a:t>
            </a:r>
            <a:r>
              <a:rPr lang="pl-PL" sz="2400" dirty="0"/>
              <a:t>luźnych uwag kilkoro</a:t>
            </a:r>
            <a:endParaRPr lang="pl-PL" sz="2400" b="1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F1CB68-9DEB-4A71-8E7C-DE9278F03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3C256BBC-8B45-4012-9AB9-09AB7549C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68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954A40A-1769-4CBE-BB33-FEC845BF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pl-PL" sz="3600" dirty="0"/>
              <a:t>Czym droga formacji DK jest, a czym nie jest?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EF0A217-2264-4262-BA69-54EB1FFC8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2450" y="2019549"/>
            <a:ext cx="3905250" cy="552201"/>
          </a:xfrm>
        </p:spPr>
        <p:txBody>
          <a:bodyPr>
            <a:normAutofit/>
          </a:bodyPr>
          <a:lstStyle/>
          <a:p>
            <a:r>
              <a:rPr lang="pl-PL" sz="2800" dirty="0"/>
              <a:t>formacja DK jest: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B9F55B0-F6A9-4172-BCB6-B30672F50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4791" y="2578836"/>
            <a:ext cx="5184758" cy="3781425"/>
          </a:xfrm>
        </p:spPr>
        <p:txBody>
          <a:bodyPr>
            <a:noAutofit/>
          </a:bodyPr>
          <a:lstStyle/>
          <a:p>
            <a:pPr>
              <a:buClr>
                <a:schemeClr val="accent4"/>
              </a:buClr>
            </a:pPr>
            <a:r>
              <a:rPr lang="pl-PL" sz="2400" dirty="0"/>
              <a:t>Propozycją dla osób, którym się nic nie chce</a:t>
            </a:r>
          </a:p>
          <a:p>
            <a:pPr>
              <a:buClr>
                <a:schemeClr val="accent4"/>
              </a:buClr>
            </a:pPr>
            <a:r>
              <a:rPr lang="pl-PL" sz="2400" dirty="0"/>
              <a:t>Propozycją dla tych, którzy oczekują, że ktoś (animator, ksiądz, Pan Bóg) za nich wszystko zrobi</a:t>
            </a:r>
          </a:p>
          <a:p>
            <a:pPr>
              <a:buClr>
                <a:schemeClr val="accent4"/>
              </a:buClr>
            </a:pPr>
            <a:r>
              <a:rPr lang="pl-PL" sz="2400" dirty="0"/>
              <a:t>Drogą na skróty w radzeniu sobie z problemami</a:t>
            </a:r>
          </a:p>
          <a:p>
            <a:pPr>
              <a:buClr>
                <a:schemeClr val="accent4"/>
              </a:buClr>
            </a:pPr>
            <a:endParaRPr lang="pl-PL" dirty="0"/>
          </a:p>
          <a:p>
            <a:pPr>
              <a:buClr>
                <a:schemeClr val="accent4"/>
              </a:buClr>
            </a:pPr>
            <a:endParaRPr lang="pl-PL" dirty="0"/>
          </a:p>
          <a:p>
            <a:pPr>
              <a:buClr>
                <a:schemeClr val="accent4"/>
              </a:buClr>
            </a:pP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F9B392D-6892-4209-8833-1761CABBA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450" y="2571750"/>
            <a:ext cx="5590821" cy="3781425"/>
          </a:xfrm>
        </p:spPr>
        <p:txBody>
          <a:bodyPr>
            <a:noAutofit/>
          </a:bodyPr>
          <a:lstStyle/>
          <a:p>
            <a:r>
              <a:rPr lang="pl-PL" sz="2400" dirty="0" err="1"/>
              <a:t>Autoformacją</a:t>
            </a:r>
            <a:r>
              <a:rPr lang="pl-PL" sz="2400" dirty="0"/>
              <a:t> – zachętą do pracy nad sobą</a:t>
            </a:r>
          </a:p>
          <a:p>
            <a:r>
              <a:rPr lang="pl-PL" sz="2400" dirty="0"/>
              <a:t>Ukazywaniem przestrzeni do zagospodarowania - inspiracją do własnych poszukiwań i działa</a:t>
            </a:r>
          </a:p>
          <a:p>
            <a:r>
              <a:rPr lang="pl-PL" sz="2400" dirty="0"/>
              <a:t> Wychowywaniem do dojrzałości osobowej i dojrzałości w wierze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D92926A8-52EA-43AA-898C-8552FE057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548747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4"/>
                </a:solidFill>
              </a:rPr>
              <a:t>Formacja DK nie jest:</a:t>
            </a:r>
          </a:p>
        </p:txBody>
      </p:sp>
    </p:spTree>
    <p:extLst>
      <p:ext uri="{BB962C8B-B14F-4D97-AF65-F5344CB8AC3E}">
        <p14:creationId xmlns:p14="http://schemas.microsoft.com/office/powerpoint/2010/main" val="3401167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53FA52C0-5190-4C94-B7DB-5D95A9B9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170878"/>
            <a:ext cx="2304000" cy="4653726"/>
          </a:xfrm>
        </p:spPr>
        <p:txBody>
          <a:bodyPr anchor="t">
            <a:normAutofit fontScale="90000"/>
          </a:bodyPr>
          <a:lstStyle/>
          <a:p>
            <a:r>
              <a:rPr lang="pl-PL" sz="2900" dirty="0">
                <a:solidFill>
                  <a:srgbClr val="FFFFFF"/>
                </a:solidFill>
              </a:rPr>
              <a:t>Przykładowy schemat miesięcznej formacji</a:t>
            </a:r>
            <a:br>
              <a:rPr lang="pl-PL" sz="2400" dirty="0">
                <a:solidFill>
                  <a:srgbClr val="FFFFFF"/>
                </a:solidFill>
              </a:rPr>
            </a:br>
            <a:br>
              <a:rPr lang="pl-PL" sz="2400" dirty="0">
                <a:solidFill>
                  <a:srgbClr val="FFFFFF"/>
                </a:solidFill>
              </a:rPr>
            </a:br>
            <a:r>
              <a:rPr lang="pl-PL" sz="2900" dirty="0">
                <a:solidFill>
                  <a:srgbClr val="FFFFFF"/>
                </a:solidFill>
              </a:rPr>
              <a:t>Temat: </a:t>
            </a:r>
            <a:br>
              <a:rPr lang="pl-PL" dirty="0">
                <a:solidFill>
                  <a:srgbClr val="FFFFFF"/>
                </a:solidFill>
              </a:rPr>
            </a:br>
            <a:r>
              <a:rPr lang="pl-PL" sz="3600" i="1" dirty="0">
                <a:solidFill>
                  <a:srgbClr val="FFFFFF"/>
                </a:solidFill>
              </a:rPr>
              <a:t>Chrystus zbawia i wyzwala</a:t>
            </a:r>
            <a:br>
              <a:rPr lang="pl-PL" sz="3600" i="1" dirty="0">
                <a:solidFill>
                  <a:srgbClr val="FFFFFF"/>
                </a:solidFill>
              </a:rPr>
            </a:br>
            <a:br>
              <a:rPr lang="pl-PL" i="1" dirty="0">
                <a:solidFill>
                  <a:srgbClr val="FFFFFF"/>
                </a:solidFill>
              </a:rPr>
            </a:br>
            <a:r>
              <a:rPr lang="pl-PL" sz="2900" dirty="0">
                <a:solidFill>
                  <a:srgbClr val="FFFFFF"/>
                </a:solidFill>
              </a:rPr>
              <a:t>Na podstawie </a:t>
            </a:r>
            <a:r>
              <a:rPr lang="pl-PL" sz="2900" i="1" dirty="0">
                <a:solidFill>
                  <a:srgbClr val="FFFFFF"/>
                </a:solidFill>
              </a:rPr>
              <a:t>Listu</a:t>
            </a:r>
            <a:r>
              <a:rPr lang="pl-PL" sz="2900" dirty="0">
                <a:solidFill>
                  <a:srgbClr val="FFFFFF"/>
                </a:solidFill>
              </a:rPr>
              <a:t> Nr 156</a:t>
            </a:r>
            <a:br>
              <a:rPr lang="pl-PL" sz="2900" dirty="0">
                <a:solidFill>
                  <a:srgbClr val="FFFFFF"/>
                </a:solidFill>
              </a:rPr>
            </a:br>
            <a:endParaRPr lang="pl-PL" sz="2900" dirty="0">
              <a:solidFill>
                <a:srgbClr val="FFFFFF"/>
              </a:solidFill>
            </a:endParaRPr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07EB59E4-05D7-42F8-AE1B-DEC5A2B39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306766"/>
              </p:ext>
            </p:extLst>
          </p:nvPr>
        </p:nvGraphicFramePr>
        <p:xfrm>
          <a:off x="4270917" y="401444"/>
          <a:ext cx="7744984" cy="5642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7727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073BF846-BD11-4E46-856A-1D145E131504}"/>
              </a:ext>
            </a:extLst>
          </p:cNvPr>
          <p:cNvGrpSpPr/>
          <p:nvPr/>
        </p:nvGrpSpPr>
        <p:grpSpPr>
          <a:xfrm>
            <a:off x="468000" y="477525"/>
            <a:ext cx="5809784" cy="3055434"/>
            <a:chOff x="882" y="357095"/>
            <a:chExt cx="1609140" cy="2808000"/>
          </a:xfrm>
        </p:grpSpPr>
        <p:sp>
          <p:nvSpPr>
            <p:cNvPr id="6" name="Prostokąt: zaokrąglone rogi 5">
              <a:extLst>
                <a:ext uri="{FF2B5EF4-FFF2-40B4-BE49-F238E27FC236}">
                  <a16:creationId xmlns:a16="http://schemas.microsoft.com/office/drawing/2014/main" id="{C6EBF8A9-8949-4F45-882F-310344A5ADFC}"/>
                </a:ext>
              </a:extLst>
            </p:cNvPr>
            <p:cNvSpPr/>
            <p:nvPr/>
          </p:nvSpPr>
          <p:spPr>
            <a:xfrm>
              <a:off x="882" y="357095"/>
              <a:ext cx="1609140" cy="2808000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: zaokrąglone rogi 4">
              <a:extLst>
                <a:ext uri="{FF2B5EF4-FFF2-40B4-BE49-F238E27FC236}">
                  <a16:creationId xmlns:a16="http://schemas.microsoft.com/office/drawing/2014/main" id="{92B85907-97A0-4B7B-B30E-B5901A2A6B0F}"/>
                </a:ext>
              </a:extLst>
            </p:cNvPr>
            <p:cNvSpPr txBox="1"/>
            <p:nvPr/>
          </p:nvSpPr>
          <p:spPr>
            <a:xfrm>
              <a:off x="37816" y="383169"/>
              <a:ext cx="675012" cy="643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76200" numCol="1" spcCol="1270" anchor="t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4000" kern="1200" dirty="0"/>
                <a:t>Studium</a:t>
              </a:r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26EAAD8E-71A3-4A29-B92E-BCC9E5EBF6D3}"/>
              </a:ext>
            </a:extLst>
          </p:cNvPr>
          <p:cNvGrpSpPr/>
          <p:nvPr/>
        </p:nvGrpSpPr>
        <p:grpSpPr>
          <a:xfrm>
            <a:off x="1561171" y="1244166"/>
            <a:ext cx="9668107" cy="4793415"/>
            <a:chOff x="-325123" y="1085554"/>
            <a:chExt cx="2012535" cy="5541693"/>
          </a:xfrm>
        </p:grpSpPr>
        <p:sp>
          <p:nvSpPr>
            <p:cNvPr id="3" name="Prostokąt: zaokrąglone rogi 2">
              <a:extLst>
                <a:ext uri="{FF2B5EF4-FFF2-40B4-BE49-F238E27FC236}">
                  <a16:creationId xmlns:a16="http://schemas.microsoft.com/office/drawing/2014/main" id="{69B7689D-534D-4859-AE89-F0F986C03460}"/>
                </a:ext>
              </a:extLst>
            </p:cNvPr>
            <p:cNvSpPr/>
            <p:nvPr/>
          </p:nvSpPr>
          <p:spPr>
            <a:xfrm>
              <a:off x="-325123" y="1085554"/>
              <a:ext cx="2012535" cy="52042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Prostokąt: zaokrąglone rogi 4">
              <a:extLst>
                <a:ext uri="{FF2B5EF4-FFF2-40B4-BE49-F238E27FC236}">
                  <a16:creationId xmlns:a16="http://schemas.microsoft.com/office/drawing/2014/main" id="{30FA5B30-1915-43F4-8F6A-8D8BC8E337B0}"/>
                </a:ext>
              </a:extLst>
            </p:cNvPr>
            <p:cNvSpPr txBox="1"/>
            <p:nvPr/>
          </p:nvSpPr>
          <p:spPr>
            <a:xfrm>
              <a:off x="-253164" y="1422948"/>
              <a:ext cx="1913032" cy="5204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Times New Roman" panose="02020603050405020304" pitchFamily="18" charset="0"/>
                <a:buChar char="•"/>
              </a:pPr>
              <a:r>
                <a:rPr lang="pl-PL" sz="2600" kern="1200" dirty="0"/>
                <a:t>Przeczytać tekst zawarty w konspekcie (</a:t>
              </a:r>
              <a:r>
                <a:rPr lang="pl-PL" sz="2600" i="1" kern="1200" dirty="0"/>
                <a:t>Podręcznik KWC s. 28-32)</a:t>
              </a:r>
              <a:endParaRPr lang="pl-PL" sz="26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Times New Roman" panose="02020603050405020304" pitchFamily="18" charset="0"/>
                <a:buChar char="•"/>
              </a:pPr>
              <a:r>
                <a:rPr lang="pl-PL" sz="2600" kern="1200" dirty="0"/>
                <a:t>Przedyskutować w małżeństwie: Czy wybierając Chrystusa jako Pana i Zbawiciela dostrzegam Jego zbawcze działanie w życiu? Co wymaga nawrócenia, przemiany w mojej codzienności? W jaki sposób chcę poznawać Prawdę, która mnie wyzwala?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Times New Roman" panose="02020603050405020304" pitchFamily="18" charset="0"/>
                <a:buChar char="•"/>
              </a:pPr>
              <a:r>
                <a:rPr lang="pl-PL" sz="2600" kern="1200" dirty="0"/>
                <a:t>Pogłębienie: przeczytać </a:t>
              </a:r>
              <a:r>
                <a:rPr lang="pl-PL" sz="2600" i="1" kern="1200" dirty="0"/>
                <a:t>Podręcznik KWC; </a:t>
              </a:r>
              <a:endParaRPr lang="pl-PL" sz="26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l-PL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2655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073BF846-BD11-4E46-856A-1D145E131504}"/>
              </a:ext>
            </a:extLst>
          </p:cNvPr>
          <p:cNvGrpSpPr/>
          <p:nvPr/>
        </p:nvGrpSpPr>
        <p:grpSpPr>
          <a:xfrm>
            <a:off x="479502" y="385671"/>
            <a:ext cx="6110872" cy="3216173"/>
            <a:chOff x="7052" y="390557"/>
            <a:chExt cx="1632823" cy="2808000"/>
          </a:xfrm>
        </p:grpSpPr>
        <p:sp>
          <p:nvSpPr>
            <p:cNvPr id="6" name="Prostokąt: zaokrąglone rogi 5">
              <a:extLst>
                <a:ext uri="{FF2B5EF4-FFF2-40B4-BE49-F238E27FC236}">
                  <a16:creationId xmlns:a16="http://schemas.microsoft.com/office/drawing/2014/main" id="{C6EBF8A9-8949-4F45-882F-310344A5ADFC}"/>
                </a:ext>
              </a:extLst>
            </p:cNvPr>
            <p:cNvSpPr/>
            <p:nvPr/>
          </p:nvSpPr>
          <p:spPr>
            <a:xfrm>
              <a:off x="7052" y="390557"/>
              <a:ext cx="1609140" cy="280800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: zaokrąglone rogi 4">
              <a:extLst>
                <a:ext uri="{FF2B5EF4-FFF2-40B4-BE49-F238E27FC236}">
                  <a16:creationId xmlns:a16="http://schemas.microsoft.com/office/drawing/2014/main" id="{92B85907-97A0-4B7B-B30E-B5901A2A6B0F}"/>
                </a:ext>
              </a:extLst>
            </p:cNvPr>
            <p:cNvSpPr txBox="1"/>
            <p:nvPr/>
          </p:nvSpPr>
          <p:spPr>
            <a:xfrm>
              <a:off x="30735" y="455683"/>
              <a:ext cx="1609140" cy="643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76200" numCol="1" spcCol="1270" anchor="t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4000" kern="1200" dirty="0"/>
                <a:t>Modlitwa</a:t>
              </a:r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26EAAD8E-71A3-4A29-B92E-BCC9E5EBF6D3}"/>
              </a:ext>
            </a:extLst>
          </p:cNvPr>
          <p:cNvGrpSpPr/>
          <p:nvPr/>
        </p:nvGrpSpPr>
        <p:grpSpPr>
          <a:xfrm>
            <a:off x="1561171" y="1244166"/>
            <a:ext cx="9668107" cy="4793415"/>
            <a:chOff x="-325123" y="1085554"/>
            <a:chExt cx="2012535" cy="5541693"/>
          </a:xfrm>
        </p:grpSpPr>
        <p:sp>
          <p:nvSpPr>
            <p:cNvPr id="3" name="Prostokąt: zaokrąglone rogi 2">
              <a:extLst>
                <a:ext uri="{FF2B5EF4-FFF2-40B4-BE49-F238E27FC236}">
                  <a16:creationId xmlns:a16="http://schemas.microsoft.com/office/drawing/2014/main" id="{69B7689D-534D-4859-AE89-F0F986C03460}"/>
                </a:ext>
              </a:extLst>
            </p:cNvPr>
            <p:cNvSpPr/>
            <p:nvPr/>
          </p:nvSpPr>
          <p:spPr>
            <a:xfrm>
              <a:off x="-325123" y="1085554"/>
              <a:ext cx="2012535" cy="52042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Prostokąt: zaokrąglone rogi 4">
              <a:extLst>
                <a:ext uri="{FF2B5EF4-FFF2-40B4-BE49-F238E27FC236}">
                  <a16:creationId xmlns:a16="http://schemas.microsoft.com/office/drawing/2014/main" id="{30FA5B30-1915-43F4-8F6A-8D8BC8E337B0}"/>
                </a:ext>
              </a:extLst>
            </p:cNvPr>
            <p:cNvSpPr txBox="1"/>
            <p:nvPr/>
          </p:nvSpPr>
          <p:spPr>
            <a:xfrm>
              <a:off x="-253164" y="1422948"/>
              <a:ext cx="1913032" cy="5204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t" anchorCtr="0">
              <a:noAutofit/>
            </a:bodyPr>
            <a:lstStyle/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/>
                <a:t>Namiot Spotkania:</a:t>
              </a:r>
              <a:br>
                <a:rPr lang="pl-PL" sz="2600" dirty="0"/>
              </a:br>
              <a:r>
                <a:rPr lang="pl-PL" sz="2600" dirty="0" err="1"/>
                <a:t>Łk</a:t>
              </a:r>
              <a:r>
                <a:rPr lang="pl-PL" sz="2600" dirty="0"/>
                <a:t> 4, 18-19  (</a:t>
              </a:r>
              <a:r>
                <a:rPr lang="pl-PL" sz="2600" dirty="0" err="1">
                  <a:solidFill>
                    <a:schemeClr val="accent4"/>
                  </a:solidFill>
                </a:rPr>
                <a:t>Łk</a:t>
              </a:r>
              <a:r>
                <a:rPr lang="pl-PL" sz="2600" dirty="0">
                  <a:solidFill>
                    <a:schemeClr val="accent4"/>
                  </a:solidFill>
                </a:rPr>
                <a:t> 4, 16-22a)</a:t>
              </a:r>
            </a:p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>
                  <a:solidFill>
                    <a:schemeClr val="accent4"/>
                  </a:solidFill>
                </a:rPr>
                <a:t>W codziennym Namiocie Spotkania wracać do tematu wyzwolenia (np. </a:t>
              </a:r>
              <a:r>
                <a:rPr lang="pl-PL" sz="2600" dirty="0" err="1">
                  <a:solidFill>
                    <a:schemeClr val="accent4"/>
                  </a:solidFill>
                </a:rPr>
                <a:t>Rz</a:t>
              </a:r>
              <a:r>
                <a:rPr lang="pl-PL" sz="2600" dirty="0">
                  <a:solidFill>
                    <a:schemeClr val="accent4"/>
                  </a:solidFill>
                </a:rPr>
                <a:t> 7-8, Ga 4-5)</a:t>
              </a:r>
            </a:p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>
                  <a:solidFill>
                    <a:schemeClr val="accent4"/>
                  </a:solidFill>
                </a:rPr>
                <a:t>Modlić się modlitwą powierzenia się Chrystusowi jako Panu i Zbawicielowi</a:t>
              </a:r>
            </a:p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>
                  <a:solidFill>
                    <a:schemeClr val="accent4"/>
                  </a:solidFill>
                </a:rPr>
                <a:t>W codziennej modlitwie małżeńskiej: modlitwa Krucjaty; dowolna modlitwa w intencji konkretnych, znanych nam osób uwikłanych w nałogi.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460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073BF846-BD11-4E46-856A-1D145E131504}"/>
              </a:ext>
            </a:extLst>
          </p:cNvPr>
          <p:cNvGrpSpPr/>
          <p:nvPr/>
        </p:nvGrpSpPr>
        <p:grpSpPr>
          <a:xfrm>
            <a:off x="434898" y="356839"/>
            <a:ext cx="5960325" cy="3311912"/>
            <a:chOff x="882" y="348341"/>
            <a:chExt cx="1662348" cy="2808000"/>
          </a:xfrm>
        </p:grpSpPr>
        <p:sp>
          <p:nvSpPr>
            <p:cNvPr id="6" name="Prostokąt: zaokrąglone rogi 5">
              <a:extLst>
                <a:ext uri="{FF2B5EF4-FFF2-40B4-BE49-F238E27FC236}">
                  <a16:creationId xmlns:a16="http://schemas.microsoft.com/office/drawing/2014/main" id="{C6EBF8A9-8949-4F45-882F-310344A5ADFC}"/>
                </a:ext>
              </a:extLst>
            </p:cNvPr>
            <p:cNvSpPr/>
            <p:nvPr/>
          </p:nvSpPr>
          <p:spPr>
            <a:xfrm>
              <a:off x="882" y="348341"/>
              <a:ext cx="1609140" cy="280800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rostokąt: zaokrąglone rogi 4">
              <a:extLst>
                <a:ext uri="{FF2B5EF4-FFF2-40B4-BE49-F238E27FC236}">
                  <a16:creationId xmlns:a16="http://schemas.microsoft.com/office/drawing/2014/main" id="{92B85907-97A0-4B7B-B30E-B5901A2A6B0F}"/>
                </a:ext>
              </a:extLst>
            </p:cNvPr>
            <p:cNvSpPr txBox="1"/>
            <p:nvPr/>
          </p:nvSpPr>
          <p:spPr>
            <a:xfrm>
              <a:off x="54090" y="402673"/>
              <a:ext cx="1609140" cy="643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76200" numCol="1" spcCol="1270" anchor="t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4000" kern="1200" dirty="0"/>
                <a:t>Praktyka</a:t>
              </a:r>
            </a:p>
          </p:txBody>
        </p:sp>
      </p:grpSp>
      <p:grpSp>
        <p:nvGrpSpPr>
          <p:cNvPr id="2" name="Grupa 1">
            <a:extLst>
              <a:ext uri="{FF2B5EF4-FFF2-40B4-BE49-F238E27FC236}">
                <a16:creationId xmlns:a16="http://schemas.microsoft.com/office/drawing/2014/main" id="{26EAAD8E-71A3-4A29-B92E-BCC9E5EBF6D3}"/>
              </a:ext>
            </a:extLst>
          </p:cNvPr>
          <p:cNvGrpSpPr/>
          <p:nvPr/>
        </p:nvGrpSpPr>
        <p:grpSpPr>
          <a:xfrm>
            <a:off x="1561171" y="1244166"/>
            <a:ext cx="9668107" cy="4793415"/>
            <a:chOff x="-325123" y="1085554"/>
            <a:chExt cx="2012535" cy="5541693"/>
          </a:xfrm>
        </p:grpSpPr>
        <p:sp>
          <p:nvSpPr>
            <p:cNvPr id="3" name="Prostokąt: zaokrąglone rogi 2">
              <a:extLst>
                <a:ext uri="{FF2B5EF4-FFF2-40B4-BE49-F238E27FC236}">
                  <a16:creationId xmlns:a16="http://schemas.microsoft.com/office/drawing/2014/main" id="{69B7689D-534D-4859-AE89-F0F986C03460}"/>
                </a:ext>
              </a:extLst>
            </p:cNvPr>
            <p:cNvSpPr/>
            <p:nvPr/>
          </p:nvSpPr>
          <p:spPr>
            <a:xfrm>
              <a:off x="-325123" y="1085554"/>
              <a:ext cx="2012535" cy="520429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Prostokąt: zaokrąglone rogi 4">
              <a:extLst>
                <a:ext uri="{FF2B5EF4-FFF2-40B4-BE49-F238E27FC236}">
                  <a16:creationId xmlns:a16="http://schemas.microsoft.com/office/drawing/2014/main" id="{30FA5B30-1915-43F4-8F6A-8D8BC8E337B0}"/>
                </a:ext>
              </a:extLst>
            </p:cNvPr>
            <p:cNvSpPr txBox="1"/>
            <p:nvPr/>
          </p:nvSpPr>
          <p:spPr>
            <a:xfrm>
              <a:off x="-253164" y="1422948"/>
              <a:ext cx="1870938" cy="5204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85344" bIns="85344" numCol="1" spcCol="1270" anchor="t" anchorCtr="0">
              <a:noAutofit/>
            </a:bodyPr>
            <a:lstStyle/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/>
                <a:t>W jaki sposób mogę pomóc osobom zniewolonym w moim otoczeniu? Czy świadczę wobec nich podejmując walkę z własnymi zniewoleniami? Czy jestem gotów podać im pomocną dłoń? </a:t>
              </a:r>
              <a:r>
                <a:rPr lang="pl-PL" sz="2600" dirty="0">
                  <a:solidFill>
                    <a:schemeClr val="accent4"/>
                  </a:solidFill>
                </a:rPr>
                <a:t>– konkretne wnioski i postanowienia</a:t>
              </a:r>
            </a:p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/>
                <a:t>Podczas dialogu zastanowić się, jakie zniewolenia dostrzegam w sobie i jak współmałżonek może mi pomóc? </a:t>
              </a:r>
              <a:r>
                <a:rPr lang="pl-PL" sz="2600" dirty="0">
                  <a:solidFill>
                    <a:schemeClr val="accent4"/>
                  </a:solidFill>
                </a:rPr>
                <a:t>–</a:t>
              </a:r>
              <a:r>
                <a:rPr lang="pl-PL" sz="2600" dirty="0"/>
                <a:t> </a:t>
              </a:r>
              <a:r>
                <a:rPr lang="pl-PL" sz="2600" dirty="0">
                  <a:solidFill>
                    <a:schemeClr val="accent4"/>
                  </a:solidFill>
                </a:rPr>
                <a:t>konkretne wnioski i postanowienia</a:t>
              </a:r>
            </a:p>
            <a:p>
              <a:pPr lvl="0">
                <a:buFont typeface="Times New Roman" panose="02020603050405020304" pitchFamily="18" charset="0"/>
                <a:buChar char="•"/>
              </a:pPr>
              <a:r>
                <a:rPr lang="pl-PL" sz="2600" dirty="0">
                  <a:solidFill>
                    <a:schemeClr val="accent4"/>
                  </a:solidFill>
                </a:rPr>
                <a:t>Zrobić pogłębiony i konkretny rachunek sumienia pod kątem własnych zniewoleń i przystąpić do sakramentu pokuty – konkretne postanowienie poprawy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7695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83819C53-C8D7-4ED8-9797-8B6D7F7B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pl-PL" sz="4000" dirty="0"/>
              <a:t>Schemat spotkania</a:t>
            </a:r>
            <a:br>
              <a:rPr lang="pl-PL" sz="4000" dirty="0"/>
            </a:br>
            <a:r>
              <a:rPr lang="pl-PL" sz="4000" dirty="0"/>
              <a:t>w kręgu</a:t>
            </a:r>
          </a:p>
        </p:txBody>
      </p:sp>
      <p:graphicFrame>
        <p:nvGraphicFramePr>
          <p:cNvPr id="9" name="Symbol zastępczy zawartości 8">
            <a:extLst>
              <a:ext uri="{FF2B5EF4-FFF2-40B4-BE49-F238E27FC236}">
                <a16:creationId xmlns:a16="http://schemas.microsoft.com/office/drawing/2014/main" id="{CBDE002F-E385-4CDB-9060-45A51CFF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645178"/>
              </p:ext>
            </p:extLst>
          </p:nvPr>
        </p:nvGraphicFramePr>
        <p:xfrm>
          <a:off x="5229225" y="314325"/>
          <a:ext cx="6454737" cy="513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C137E526-E01D-49B9-BF7C-39EFDB338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4925" y="3205491"/>
            <a:ext cx="3924300" cy="2248181"/>
          </a:xfrm>
        </p:spPr>
        <p:txBody>
          <a:bodyPr>
            <a:noAutofit/>
          </a:bodyPr>
          <a:lstStyle/>
          <a:p>
            <a:r>
              <a:rPr lang="pl-PL" sz="2400" dirty="0"/>
              <a:t>Spotkanie w kręgu to w uproszczeniu cztery etapy dzielenia tym, co wydarzyło przez ostatni miesiąc w naszym życiu i na drodze formacji.</a:t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38379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A014B6A5-24F0-4658-BD07-76F60C4E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42" y="798974"/>
            <a:ext cx="3183128" cy="3159710"/>
          </a:xfrm>
        </p:spPr>
        <p:txBody>
          <a:bodyPr>
            <a:noAutofit/>
          </a:bodyPr>
          <a:lstStyle/>
          <a:p>
            <a:r>
              <a:rPr lang="pl-PL" sz="3200" dirty="0"/>
              <a:t>Spotkanie na temat </a:t>
            </a:r>
            <a:r>
              <a:rPr lang="pl-PL" sz="3200" i="1" dirty="0"/>
              <a:t>Chrystus zbawia i wyzwala</a:t>
            </a:r>
            <a:r>
              <a:rPr lang="pl-PL" sz="3200" dirty="0"/>
              <a:t> mogłoby wyglądać w sposób następujący:</a:t>
            </a:r>
          </a:p>
        </p:txBody>
      </p:sp>
      <p:graphicFrame>
        <p:nvGraphicFramePr>
          <p:cNvPr id="15" name="Symbol zastępczy zawartości 14">
            <a:extLst>
              <a:ext uri="{FF2B5EF4-FFF2-40B4-BE49-F238E27FC236}">
                <a16:creationId xmlns:a16="http://schemas.microsoft.com/office/drawing/2014/main" id="{47FFE925-289A-4FE8-91DD-BCBA70564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169007"/>
              </p:ext>
            </p:extLst>
          </p:nvPr>
        </p:nvGraphicFramePr>
        <p:xfrm>
          <a:off x="5043488" y="798513"/>
          <a:ext cx="6013450" cy="465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776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A014B6A5-24F0-4658-BD07-76F60C4E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42" y="798974"/>
            <a:ext cx="3183128" cy="3159710"/>
          </a:xfrm>
        </p:spPr>
        <p:txBody>
          <a:bodyPr>
            <a:noAutofit/>
          </a:bodyPr>
          <a:lstStyle/>
          <a:p>
            <a:r>
              <a:rPr lang="pl-PL" sz="3200" dirty="0"/>
              <a:t>Spotkanie na temat </a:t>
            </a:r>
            <a:r>
              <a:rPr lang="pl-PL" sz="3200" i="1" dirty="0"/>
              <a:t>Chrystus zbawia i wyzwala</a:t>
            </a:r>
            <a:r>
              <a:rPr lang="pl-PL" sz="3200" dirty="0"/>
              <a:t> mogłoby wyglądać w sposób następujący:</a:t>
            </a:r>
          </a:p>
        </p:txBody>
      </p:sp>
      <p:graphicFrame>
        <p:nvGraphicFramePr>
          <p:cNvPr id="15" name="Symbol zastępczy zawartości 14">
            <a:extLst>
              <a:ext uri="{FF2B5EF4-FFF2-40B4-BE49-F238E27FC236}">
                <a16:creationId xmlns:a16="http://schemas.microsoft.com/office/drawing/2014/main" id="{47FFE925-289A-4FE8-91DD-BCBA70564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677751"/>
              </p:ext>
            </p:extLst>
          </p:nvPr>
        </p:nvGraphicFramePr>
        <p:xfrm>
          <a:off x="5043488" y="479502"/>
          <a:ext cx="6013450" cy="3256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70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A014B6A5-24F0-4658-BD07-76F60C4E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42" y="798974"/>
            <a:ext cx="3183128" cy="3159710"/>
          </a:xfrm>
        </p:spPr>
        <p:txBody>
          <a:bodyPr>
            <a:noAutofit/>
          </a:bodyPr>
          <a:lstStyle/>
          <a:p>
            <a:r>
              <a:rPr lang="pl-PL" sz="3200" dirty="0"/>
              <a:t>Spotkanie na temat </a:t>
            </a:r>
            <a:r>
              <a:rPr lang="pl-PL" sz="3200" i="1" dirty="0"/>
              <a:t>Chrystus zbawia i wyzwala</a:t>
            </a:r>
            <a:r>
              <a:rPr lang="pl-PL" sz="3200" dirty="0"/>
              <a:t> mogłoby wyglądać w sposób następujący:</a:t>
            </a:r>
          </a:p>
        </p:txBody>
      </p:sp>
      <p:graphicFrame>
        <p:nvGraphicFramePr>
          <p:cNvPr id="15" name="Symbol zastępczy zawartości 14">
            <a:extLst>
              <a:ext uri="{FF2B5EF4-FFF2-40B4-BE49-F238E27FC236}">
                <a16:creationId xmlns:a16="http://schemas.microsoft.com/office/drawing/2014/main" id="{47FFE925-289A-4FE8-91DD-BCBA70564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502168"/>
              </p:ext>
            </p:extLst>
          </p:nvPr>
        </p:nvGraphicFramePr>
        <p:xfrm>
          <a:off x="5043488" y="479502"/>
          <a:ext cx="6013450" cy="559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9561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:a16="http://schemas.microsoft.com/office/drawing/2014/main" id="{A014B6A5-24F0-4658-BD07-76F60C4E0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42" y="798974"/>
            <a:ext cx="3183128" cy="3159710"/>
          </a:xfrm>
        </p:spPr>
        <p:txBody>
          <a:bodyPr>
            <a:noAutofit/>
          </a:bodyPr>
          <a:lstStyle/>
          <a:p>
            <a:r>
              <a:rPr lang="pl-PL" sz="3200" dirty="0"/>
              <a:t>Spotkanie na temat </a:t>
            </a:r>
            <a:r>
              <a:rPr lang="pl-PL" sz="3200" i="1" dirty="0"/>
              <a:t>Chrystus zbawia i wyzwala</a:t>
            </a:r>
            <a:r>
              <a:rPr lang="pl-PL" sz="3200" dirty="0"/>
              <a:t> mogłoby wyglądać w sposób następujący:</a:t>
            </a:r>
          </a:p>
        </p:txBody>
      </p:sp>
      <p:graphicFrame>
        <p:nvGraphicFramePr>
          <p:cNvPr id="15" name="Symbol zastępczy zawartości 14">
            <a:extLst>
              <a:ext uri="{FF2B5EF4-FFF2-40B4-BE49-F238E27FC236}">
                <a16:creationId xmlns:a16="http://schemas.microsoft.com/office/drawing/2014/main" id="{47FFE925-289A-4FE8-91DD-BCBA70564F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714681"/>
              </p:ext>
            </p:extLst>
          </p:nvPr>
        </p:nvGraphicFramePr>
        <p:xfrm>
          <a:off x="5043487" y="479502"/>
          <a:ext cx="6620689" cy="5742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717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0ED05234-59F2-438F-99BB-C1D5FE6AB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92AFBBF0-B883-4E26-9359-B5CECFDCD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156D5FE-EB26-4C38-8EC5-E5FFE1B302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19987F4-3B90-44B5-BC28-BCB01759B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2FDF9410-E530-4E71-A2C0-4C24B4896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285FE3-BFF0-468F-AE86-0BBD0A15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966" y="1427304"/>
            <a:ext cx="8686800" cy="3389726"/>
          </a:xfr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pl-PL" sz="3600" dirty="0"/>
              <a:t>Formacja</a:t>
            </a:r>
            <a:r>
              <a:rPr lang="en-US" sz="3600" dirty="0"/>
              <a:t> </a:t>
            </a:r>
            <a:r>
              <a:rPr lang="pl-PL" sz="3600" dirty="0"/>
              <a:t>chrześcijańska</a:t>
            </a:r>
            <a:r>
              <a:rPr lang="en-US" sz="3600" dirty="0"/>
              <a:t> </a:t>
            </a:r>
            <a:r>
              <a:rPr lang="pl-PL" sz="3600" dirty="0"/>
              <a:t>polega</a:t>
            </a:r>
            <a:r>
              <a:rPr lang="en-US" sz="3600" dirty="0"/>
              <a:t> </a:t>
            </a:r>
            <a:r>
              <a:rPr lang="pl-PL" sz="3600" dirty="0"/>
              <a:t>na</a:t>
            </a:r>
            <a:r>
              <a:rPr lang="en-US" sz="3600" dirty="0"/>
              <a:t> </a:t>
            </a:r>
            <a:r>
              <a:rPr lang="pl-PL" sz="3600" dirty="0"/>
              <a:t>poznawaniu</a:t>
            </a:r>
            <a:r>
              <a:rPr lang="en-US" sz="3600" dirty="0"/>
              <a:t> </a:t>
            </a:r>
            <a:r>
              <a:rPr lang="pl-PL" sz="3600" dirty="0"/>
              <a:t>i</a:t>
            </a:r>
            <a:r>
              <a:rPr lang="en-US" sz="3600" dirty="0"/>
              <a:t> </a:t>
            </a:r>
            <a:r>
              <a:rPr lang="pl-PL" sz="3600" dirty="0"/>
              <a:t>przyjmowaniu</a:t>
            </a:r>
            <a:r>
              <a:rPr lang="en-US" sz="3600" dirty="0"/>
              <a:t> </a:t>
            </a:r>
            <a:r>
              <a:rPr lang="pl-PL" sz="3600" dirty="0"/>
              <a:t>zasad</a:t>
            </a:r>
            <a:r>
              <a:rPr lang="en-US" sz="3600" dirty="0"/>
              <a:t> </a:t>
            </a:r>
            <a:r>
              <a:rPr lang="pl-PL" sz="3600" dirty="0"/>
              <a:t>wiary</a:t>
            </a:r>
            <a:r>
              <a:rPr lang="en-US" sz="3600" dirty="0"/>
              <a:t> </a:t>
            </a:r>
            <a:r>
              <a:rPr lang="pl-PL" sz="3600" dirty="0"/>
              <a:t>i</a:t>
            </a:r>
            <a:r>
              <a:rPr lang="en-US" sz="3600" dirty="0"/>
              <a:t> </a:t>
            </a:r>
            <a:r>
              <a:rPr lang="pl-PL" sz="3600" dirty="0"/>
              <a:t>dostosowywaniu</a:t>
            </a:r>
            <a:r>
              <a:rPr lang="en-US" sz="3600" dirty="0"/>
              <a:t> do </a:t>
            </a:r>
            <a:r>
              <a:rPr lang="pl-PL" sz="3600" dirty="0"/>
              <a:t>nich</a:t>
            </a:r>
            <a:r>
              <a:rPr lang="en-US" sz="3600" dirty="0"/>
              <a:t> </a:t>
            </a:r>
            <a:r>
              <a:rPr lang="pl-PL" sz="3600" dirty="0"/>
              <a:t>swojego</a:t>
            </a:r>
            <a:r>
              <a:rPr lang="en-US" sz="3600" dirty="0"/>
              <a:t> </a:t>
            </a:r>
            <a:r>
              <a:rPr lang="pl-PL" sz="3600" dirty="0"/>
              <a:t>życia</a:t>
            </a:r>
            <a:r>
              <a:rPr lang="en-US" sz="3600" dirty="0"/>
              <a:t>.</a:t>
            </a:r>
            <a:br>
              <a:rPr lang="pl-PL" sz="3600" dirty="0"/>
            </a:br>
            <a:r>
              <a:rPr lang="pl-PL" sz="3600" dirty="0"/>
              <a:t>Jest to proces doskonalenia się osoby, która stara się realizować powołanie do świętości, czyli ideał nowego życia.</a:t>
            </a:r>
            <a:endParaRPr lang="en-US" sz="3600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3268B1E-8861-4702-9529-5A8FB23A6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966" y="1094758"/>
            <a:ext cx="86868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C6646AE-8FD6-411E-8640-6CCB250D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966" y="5124740"/>
            <a:ext cx="86868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37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EEA7102-DC1B-4F98-A581-8B9FC7462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432" y="804981"/>
            <a:ext cx="9520158" cy="1049235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Aby zrealizować ideał nowego życia potrzeba</a:t>
            </a:r>
            <a:br>
              <a:rPr lang="pl-PL" sz="3600" dirty="0"/>
            </a:br>
            <a:r>
              <a:rPr lang="pl-PL" sz="3600" dirty="0"/>
              <a:t>zmiany myślenia i zmiany postępowania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DDAB0FF-5312-4356-9E93-4B8C2DD49E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69294"/>
              </p:ext>
            </p:extLst>
          </p:nvPr>
        </p:nvGraphicFramePr>
        <p:xfrm>
          <a:off x="742950" y="2514600"/>
          <a:ext cx="10782300" cy="3683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98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56CED6-ACD4-43B1-BE53-1B579E8C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451061-F85B-40DB-92DA-1FD61C70C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F836F1-51D4-4090-8E0D-97877F036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01027E-B10F-4212-8A7C-18D371461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D9E727B0-D6BD-4F0B-9558-6A0924ED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3400" dirty="0"/>
              <a:t>Poznanie nie służy zaspokajaniu intelektualnych potrzeb, ale ma prowadzić do nawrócenia</a:t>
            </a:r>
            <a:endParaRPr lang="en-US" sz="3400" dirty="0"/>
          </a:p>
        </p:txBody>
      </p:sp>
      <p:pic>
        <p:nvPicPr>
          <p:cNvPr id="6" name="Symbol zastępczy zawartości 5" descr="Burza mózgów z wypełnieniem pełnym">
            <a:extLst>
              <a:ext uri="{FF2B5EF4-FFF2-40B4-BE49-F238E27FC236}">
                <a16:creationId xmlns:a16="http://schemas.microsoft.com/office/drawing/2014/main" id="{ACD62260-AFF2-49B6-ADF1-C3BFFDB300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>
          <a:xfrm>
            <a:off x="1480955" y="2305050"/>
            <a:ext cx="2986864" cy="2986864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35EBE18-FC0E-4179-9505-879918555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48096" y="2184357"/>
            <a:ext cx="6106758" cy="3281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Objawienie Boże i nauczanie Kościoła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Pogłębienie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Korygowanie fałszywych schematów myślenia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Konkretne wnioski i postanowienia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0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B56CED6-ACD4-43B1-BE53-1B579E8C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B451061-F85B-40DB-92DA-1FD61C70C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1F836F1-51D4-4090-8E0D-97877F036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A01027E-B10F-4212-8A7C-18D371461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1982EF9F-EAE8-4618-92F5-DD94A15B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3600" dirty="0"/>
              <a:t>Trzeba podjąć konkretną pracę nad sobą</a:t>
            </a:r>
            <a:br>
              <a:rPr lang="pl-PL" sz="3200" dirty="0"/>
            </a:br>
            <a:r>
              <a:rPr lang="pl-PL" sz="2800" i="1" dirty="0"/>
              <a:t>Wiara</a:t>
            </a:r>
            <a:r>
              <a:rPr lang="en-US" sz="2800" i="1" dirty="0"/>
              <a:t> bez </a:t>
            </a:r>
            <a:r>
              <a:rPr lang="pl-PL" sz="2800" i="1" dirty="0"/>
              <a:t>uczynków</a:t>
            </a:r>
            <a:r>
              <a:rPr lang="en-US" sz="2800" i="1" dirty="0"/>
              <a:t> jest </a:t>
            </a:r>
            <a:r>
              <a:rPr lang="pl-PL" sz="2800" i="1" dirty="0"/>
              <a:t>martwa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DB628EF9-CA78-40E8-8420-6A04FB886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4695" y="2184357"/>
            <a:ext cx="6112668" cy="3281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pl-PL" sz="2400" dirty="0"/>
              <a:t>Wnioski  </a:t>
            </a:r>
            <a:r>
              <a:rPr lang="pl-PL" sz="2400" dirty="0">
                <a:sym typeface="Symbol" panose="05050102010706020507" pitchFamily="18" charset="2"/>
              </a:rPr>
              <a:t></a:t>
            </a:r>
            <a:r>
              <a:rPr lang="pl-PL" sz="2400" dirty="0"/>
              <a:t> konkretne postanowienia </a:t>
            </a:r>
            <a:r>
              <a:rPr lang="pl-PL" sz="2400" dirty="0">
                <a:sym typeface="Symbol" panose="05050102010706020507" pitchFamily="18" charset="2"/>
              </a:rPr>
              <a:t> </a:t>
            </a:r>
            <a:r>
              <a:rPr lang="pl-PL" sz="2400" dirty="0"/>
              <a:t>konsekwentne działanie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pl-PL" sz="2400" dirty="0"/>
              <a:t>Metoda małych kroków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pl-PL" sz="2400" dirty="0"/>
              <a:t>Spotkanie kręgu (dzielenie) jako weryfikacja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pl-PL" sz="2400" dirty="0"/>
              <a:t>Zobowiązania jako narzędzia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pl-PL" sz="1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Symbol zastępczy zawartości 13" descr="Koła zębate z wypełnieniem pełnym">
            <a:extLst>
              <a:ext uri="{FF2B5EF4-FFF2-40B4-BE49-F238E27FC236}">
                <a16:creationId xmlns:a16="http://schemas.microsoft.com/office/drawing/2014/main" id="{6599766F-905C-4205-AA4C-839E93C0C2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0400" y="2181292"/>
            <a:ext cx="3285055" cy="328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96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a 9" descr="Wstecz z wypełnieniem pełnym">
            <a:extLst>
              <a:ext uri="{FF2B5EF4-FFF2-40B4-BE49-F238E27FC236}">
                <a16:creationId xmlns:a16="http://schemas.microsoft.com/office/drawing/2014/main" id="{72D9E4E9-079B-4462-85B4-2022978CEA51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20000" flipV="1">
            <a:off x="2662810" y="314919"/>
            <a:ext cx="7592604" cy="5076000"/>
          </a:xfrm>
          <a:prstGeom prst="rect">
            <a:avLst/>
          </a:prstGeom>
          <a:effectLst>
            <a:outerShdw blurRad="139700" dist="355600" sx="90000" sy="90000" algn="tl" rotWithShape="0">
              <a:schemeClr val="accent1">
                <a:lumMod val="75000"/>
                <a:alpha val="46000"/>
              </a:schemeClr>
            </a:outerShdw>
          </a:effec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5EFA335-950B-4FE5-9090-613223C2AC3D}"/>
              </a:ext>
            </a:extLst>
          </p:cNvPr>
          <p:cNvSpPr txBox="1"/>
          <p:nvPr/>
        </p:nvSpPr>
        <p:spPr>
          <a:xfrm>
            <a:off x="1115122" y="377015"/>
            <a:ext cx="2240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/>
              <a:t>Studium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2993157E-50A6-4FC0-959E-94C2230FFD88}"/>
              </a:ext>
            </a:extLst>
          </p:cNvPr>
          <p:cNvSpPr txBox="1"/>
          <p:nvPr/>
        </p:nvSpPr>
        <p:spPr>
          <a:xfrm>
            <a:off x="2650733" y="2959427"/>
            <a:ext cx="2477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/>
              <a:t>Modlitwa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39C9DD-8792-4AE7-BD0C-8DADA7A6CA29}"/>
              </a:ext>
            </a:extLst>
          </p:cNvPr>
          <p:cNvSpPr txBox="1"/>
          <p:nvPr/>
        </p:nvSpPr>
        <p:spPr>
          <a:xfrm flipH="1">
            <a:off x="9679259" y="3605758"/>
            <a:ext cx="2217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/>
              <a:t>Praktyka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51391561-3871-4B7C-9F7B-1AC5687EF2E2}"/>
              </a:ext>
            </a:extLst>
          </p:cNvPr>
          <p:cNvSpPr txBox="1"/>
          <p:nvPr/>
        </p:nvSpPr>
        <p:spPr>
          <a:xfrm>
            <a:off x="193496" y="5434812"/>
            <a:ext cx="11805007" cy="523220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Koniecznym warunkiem przejścia od teorii do praktyki jest modlitwa</a:t>
            </a:r>
          </a:p>
        </p:txBody>
      </p:sp>
    </p:spTree>
    <p:extLst>
      <p:ext uri="{BB962C8B-B14F-4D97-AF65-F5344CB8AC3E}">
        <p14:creationId xmlns:p14="http://schemas.microsoft.com/office/powerpoint/2010/main" val="301115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123475-F1DD-4C88-A3AF-D20CA59CE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657923"/>
            <a:ext cx="9520158" cy="1195832"/>
          </a:xfrm>
        </p:spPr>
        <p:txBody>
          <a:bodyPr anchor="ctr" anchorCtr="0">
            <a:normAutofit/>
          </a:bodyPr>
          <a:lstStyle/>
          <a:p>
            <a:r>
              <a:rPr lang="pl-PL" sz="3600" dirty="0"/>
              <a:t>Jaka jest rola modlitwy w procesie formacji?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C3893-1FBD-472B-A2B9-35D4652FE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57399"/>
            <a:ext cx="9520158" cy="33718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Przejście z poziomu głowy na poziom serca</a:t>
            </a:r>
          </a:p>
          <a:p>
            <a:pPr>
              <a:lnSpc>
                <a:spcPct val="100000"/>
              </a:lnSpc>
            </a:pPr>
            <a:r>
              <a:rPr lang="pl-PL" sz="2400" dirty="0"/>
              <a:t>Głębsze związanie poznanych treści z konkretną sytuacją swojego życia</a:t>
            </a:r>
          </a:p>
          <a:p>
            <a:pPr>
              <a:lnSpc>
                <a:spcPct val="100000"/>
              </a:lnSpc>
            </a:pPr>
            <a:r>
              <a:rPr lang="pl-PL" sz="2400" dirty="0"/>
              <a:t>Otwieranie się na łaskę Bożą, bez której niczego nie możemy uczynić (Duch Święty jest naszym animatorem)</a:t>
            </a:r>
          </a:p>
          <a:p>
            <a:pPr>
              <a:lnSpc>
                <a:spcPct val="100000"/>
              </a:lnSpc>
            </a:pPr>
            <a:r>
              <a:rPr lang="pl-PL" sz="2400" dirty="0"/>
              <a:t>Modlitwa jako przestrzeń wdrażania postanowień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751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5215246-41DE-4530-91D2-9A731E47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523" y="804519"/>
            <a:ext cx="3160501" cy="4431360"/>
          </a:xfrm>
        </p:spPr>
        <p:txBody>
          <a:bodyPr anchor="ctr">
            <a:normAutofit/>
          </a:bodyPr>
          <a:lstStyle/>
          <a:p>
            <a:r>
              <a:rPr lang="pl-PL" sz="3600" dirty="0"/>
              <a:t>Jakie popełniamy błędy i zaniedbania?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5156" y="962799"/>
            <a:ext cx="0" cy="41148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155927-63E4-4D06-8DA5-10B9E1F15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863" y="78059"/>
            <a:ext cx="6357238" cy="5887843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400" dirty="0"/>
              <a:t>Zawężenie czasu formacji do comiesięcznych spotkań i brak pracy w ciągu miesiąca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Traktowanie kręgu a nie rodziny jako wspólnoty formacyjnej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Traktowanie konspektu jako kompletnego kompendium wiedzy do przyswojenia, a nie inspiracji do przemyśleń i poszukiwań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Ograniczenie się do powierzchownego zapoznania się z konspektem (często tuż przed spotkaniem)</a:t>
            </a:r>
          </a:p>
          <a:p>
            <a:pPr>
              <a:lnSpc>
                <a:spcPct val="110000"/>
              </a:lnSpc>
            </a:pPr>
            <a:endParaRPr lang="pl-PL" sz="1600" dirty="0"/>
          </a:p>
        </p:txBody>
      </p:sp>
      <p:pic>
        <p:nvPicPr>
          <p:cNvPr id="28" name="Picture 24">
            <a:extLst>
              <a:ext uri="{FF2B5EF4-FFF2-40B4-BE49-F238E27FC236}">
                <a16:creationId xmlns:a16="http://schemas.microsoft.com/office/drawing/2014/main" id="{3ED04084-89BE-4B9E-B532-47E561636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05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5215246-41DE-4530-91D2-9A731E47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523" y="804519"/>
            <a:ext cx="3160501" cy="4431360"/>
          </a:xfrm>
        </p:spPr>
        <p:txBody>
          <a:bodyPr anchor="ctr">
            <a:normAutofit/>
          </a:bodyPr>
          <a:lstStyle/>
          <a:p>
            <a:r>
              <a:rPr lang="pl-PL" sz="3600" dirty="0"/>
              <a:t>Jakie popełniamy błędy i zaniedbania? c.d.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5156" y="962799"/>
            <a:ext cx="0" cy="41148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155927-63E4-4D06-8DA5-10B9E1F15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863" y="804520"/>
            <a:ext cx="6102559" cy="4431359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400" dirty="0"/>
              <a:t>Brak wyciągania wniosków – odniesienia poznawanych treści do konkretnej sytuacji swojego życia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Brak postanowień – decyzji o zmianie życia i konkretnego planu pracy nad sobą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Brak weryfikacji przy rachunku sumienia oraz podczas dzielenia na spotkaniu kręgu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Brak modlitwy</a:t>
            </a:r>
          </a:p>
        </p:txBody>
      </p:sp>
      <p:pic>
        <p:nvPicPr>
          <p:cNvPr id="28" name="Picture 24">
            <a:extLst>
              <a:ext uri="{FF2B5EF4-FFF2-40B4-BE49-F238E27FC236}">
                <a16:creationId xmlns:a16="http://schemas.microsoft.com/office/drawing/2014/main" id="{3ED04084-89BE-4B9E-B532-47E561636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80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934</Words>
  <Application>Microsoft Office PowerPoint</Application>
  <PresentationFormat>Panoramiczny</PresentationFormat>
  <Paragraphs>101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Arial</vt:lpstr>
      <vt:lpstr>Calibri</vt:lpstr>
      <vt:lpstr>Palatino Linotype</vt:lpstr>
      <vt:lpstr>Symbol</vt:lpstr>
      <vt:lpstr>Times New Roman</vt:lpstr>
      <vt:lpstr>Galeria</vt:lpstr>
      <vt:lpstr>Dlaczego formacja nam nie wychodzi? </vt:lpstr>
      <vt:lpstr>Formacja chrześcijańska polega na poznawaniu i przyjmowaniu zasad wiary i dostosowywaniu do nich swojego życia. Jest to proces doskonalenia się osoby, która stara się realizować powołanie do świętości, czyli ideał nowego życia.</vt:lpstr>
      <vt:lpstr>Aby zrealizować ideał nowego życia potrzeba zmiany myślenia i zmiany postępowania</vt:lpstr>
      <vt:lpstr>Poznanie nie służy zaspokajaniu intelektualnych potrzeb, ale ma prowadzić do nawrócenia</vt:lpstr>
      <vt:lpstr>Trzeba podjąć konkretną pracę nad sobą Wiara bez uczynków jest martwa</vt:lpstr>
      <vt:lpstr>Prezentacja programu PowerPoint</vt:lpstr>
      <vt:lpstr>Jaka jest rola modlitwy w procesie formacji?</vt:lpstr>
      <vt:lpstr>Jakie popełniamy błędy i zaniedbania?</vt:lpstr>
      <vt:lpstr>Jakie popełniamy błędy i zaniedbania? c.d.</vt:lpstr>
      <vt:lpstr>Czym droga formacji DK jest, a czym nie jest?</vt:lpstr>
      <vt:lpstr>Przykładowy schemat miesięcznej formacji  Temat:  Chrystus zbawia i wyzwala  Na podstawie Listu Nr 156 </vt:lpstr>
      <vt:lpstr>Prezentacja programu PowerPoint</vt:lpstr>
      <vt:lpstr>Prezentacja programu PowerPoint</vt:lpstr>
      <vt:lpstr>Prezentacja programu PowerPoint</vt:lpstr>
      <vt:lpstr>Schemat spotkania w kręgu</vt:lpstr>
      <vt:lpstr>Spotkanie na temat Chrystus zbawia i wyzwala mogłoby wyglądać w sposób następujący:</vt:lpstr>
      <vt:lpstr>Spotkanie na temat Chrystus zbawia i wyzwala mogłoby wyglądać w sposób następujący:</vt:lpstr>
      <vt:lpstr>Spotkanie na temat Chrystus zbawia i wyzwala mogłoby wyglądać w sposób następujący:</vt:lpstr>
      <vt:lpstr>Spotkanie na temat Chrystus zbawia i wyzwala mogłoby wyglądać w sposób następujący: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Dlaczego formacja nam nie wychodzi? </dc:title>
  <dc:creator>Jakub Kowalczyk</dc:creator>
  <cp:lastModifiedBy>Jakub Kowalczyk</cp:lastModifiedBy>
  <cp:revision>54</cp:revision>
  <dcterms:created xsi:type="dcterms:W3CDTF">2021-01-20T11:44:05Z</dcterms:created>
  <dcterms:modified xsi:type="dcterms:W3CDTF">2021-01-29T16:57:16Z</dcterms:modified>
</cp:coreProperties>
</file>